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50" y="2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0:23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1613 126 24575,'-3'2'0,"-1"0"0,1 0 0,-1 1 0,-4 4 0,-8 5 0,-3 0 0,0 0 0,-1-2 0,-25 10 0,-69 18 0,-81 7-853,-6-12-15,190-32 910,-253 31-42,-9 2 0,164-13-7,85-15 122,-1 2 0,-27 12 0,45-17-100,0 0-1,1 1 1,-1-1-1,-10 10 1,13-10-16,0 1 1,1 0-1,0 0 1,0 0-1,0 0 1,0 0-1,1 1 1,-3 4-1,-15 42 715,-19 71-1,24-72-867,-27 119 154,36-135 0,2 0 0,1 0 0,2 40 0,2-63 0,1 0 0,0 0 0,0 0 0,2 0 0,-1-1 0,1 1 0,0-1 0,1 0 0,1 0 0,-1-1 0,10 12 0,9 10 0,54 51 0,26 8-336,-36-41-87,132 70-1,89 11-855,15-27 44,4-13 523,-224-66 671,147 43 41,230 64 0,1-22 0,-273-80-8,-155-26 4,0-2 0,-1-1 0,54-7 0,-40-2 6,0-1-1,59-22 0,85-43-94,-173 68 63,49-20 36,92-41 609,-132 54-496,0-1-1,-1-1 1,38-30 0,-53 35-24,0 0 0,-1 0 0,0-1 0,-1 0 0,0-1 0,-1 0 0,0 0 0,-1-1 0,10-27 1,-1-9 619,15-82 1,-14 52-484,94-320-85,-96 351-24,-2-1 0,-2-1-1,-2 0 1,-3 0 0,0-87-1,-6 129-122,-4-70 0,3 69 0,-1 0 0,0 1 0,-1-1 0,0 1 0,-8-19 0,1 10 0,-1 0 0,-1 1 0,0 0 0,-26-26 0,15 21 0,-1 0 0,-40-27 0,21 22-21,0 1 0,-2 3 0,-57-21 0,-154-42-1449,49 32 613,7 16-551,-268-16 0,-210 30-1203,-214 29-1591,760-3 3940,99-1 412,-22-1 447,1 2 0,-66 12 0,103-10-250,0 1 0,0 0 0,1 1 0,0 1 0,0 1 0,0 0 0,-19 14 0,-9 11 606,-40 38-1,56-46 673,3-4-221,-12 10-78,-58 65-1,89-88-1291,0-1 0,-5 11 0,9-16-156,1 1-1,0 0 1,0-1 0,0 1 0,0 0-1,0-1 1,1 1 0,-1 0 0,1 0-1,0-1 1,0 4 0,0-3-1015,0-1 1,1 1-1,0-1 0,-1 1 0,3 4 1,-3-7 1129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2:0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1638 0 24575,'0'1'0,"-1"-1"0,0 0 0,0 0 0,1 1 0,-1-1 0,1 1 0,-1-1 0,0 1 0,1-1 0,-1 1 0,1-1 0,-1 1 0,1-1 0,-1 1 0,1 0 0,-1-1 0,1 1 0,0 0 0,-1-1 0,1 1 0,0 0 0,0 0 0,0-1 0,-1 1 0,1 0 0,0 1 0,-2 4 0,-22 64 0,-16 37 0,-11-8 0,-30 32-433,-35 29-1301,-30 18 1301,-136 124 476,-11-12-632,103-107-1614,32-38 1582,43-50 582,98-82 11,-1 0-1,-22 10 1,37-21 26,0 0 0,0-1 1,0 0-1,0 0 0,0 0 0,-1 0 0,1 0 0,0-1 0,-1 1 0,-4-1 0,7 0 4,1 0 0,-1 0 0,1 0 0,-1 0 0,1 0 0,-1 0 0,1 0 0,-1-1 0,1 1 0,-1 0 0,1 0 0,-1-1 0,1 1 0,-1 0 0,1 0 0,-1-1 0,1 1 0,0-1 0,-1 1 0,1 0 0,0-1 0,-1 1 0,1-1 1,0 1-1,0-1 0,-1 1 0,1-1 0,0 1 0,0-1 0,0 1 0,-1-1 0,1 1 0,0-1 0,0 1 0,0-1 0,0 1 0,0-1 0,0 1 0,0-1 0,0 1 0,1-1 0,-1 0 0,1-2-89,0-1 1,0 1-1,0 0 1,4-6-1,14-21-1643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2:0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1088 0 24575,'-14'0'0,"-24"0"0,-29 6 0,-23 10 0,-18 8 0,-11 14 0,1 9 0,-2-3-1742,5-4 1742,9-9 0,21 0 0,20-6 421,27-8-421,34-6 0,31-5 0,40-3 0,8-3-6870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2:06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24575,'0'14'0,"6"25"0,1 47 0,15 61 0,16 38 0,17 31-3276,8 6 375,-3-6 2901,-10-25-362,-14-38 362,-13-38 0,-16-39 0,-15-38 0,-15-31 0,-8-17 3277,0-7-8206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3:5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5532 6527 24575,'99'-1'0,"0"-4"0,41-7-546,37-9-1728,46-12 832,44-13-799,31-4 1386,43-6-416,48-1 407,787-108-2600,-1001 141 3321,462-69-1412,-7-24 763,-286 32 621,-51-7 35,-55-10 311,-188 76 243,80-56 0,-105 64-369,-1-2 0,0-1 0,23-27 0,-33 31 17,-1 0 0,0-1 0,-1 0 0,-1-1 0,9-24 0,-8 14 239,-2-1 0,-1-1-1,-1 0 1,-2 0 0,3-41 0,-5-162-221,-31-166 1817,-22 4 31,11 157-1735,-93-317 0,99 458-122,-4 1-1,-4 2 0,-4 2 0,-4 2 1,-4 2-1,-4 2 0,-81-95 0,-197-179-870,-32 28-263,-249-137 900,443 360-26,-338-161 0,-8 72-1481,-17 39 1163,-600-110-1487,427 154 1833,-11 67 1,527 51 272,-229 33 0,-188 81 145,-548 231-248,445-84-13,36 65 0,536-245-66,-245 189-1,298-198 34,3 3-1,4 4 1,-105 136 0,123-132 81,4 4 0,4 1 0,-76 176 0,95-176 23,4 0 1,4 2-1,4 2 1,-15 128-1,32-172-55,3 1-1,2 0 1,2 0 0,2-1 0,3 1-1,14 61 1,-10-78-16,0 0 0,3 0 0,1-1 0,23 41 0,89 115 0,-48-89 311,4-3-1,5-4 1,158 132 0,-101-112 536,307 181-1,344 141-571,-686-377-250,-62-32-25,608 311 0,-504-269 0,3-7 0,243 63 0,-180-75 40,299 27 0,195-36 389,2-37-464,-683-3 43,746-3-8,694-2-504,-1334 3 730,-113 1 149,32-5 1,-48 5-323,-1-1 1,1 0-1,-1 0 0,0 0 1,1-1-1,-1 1 1,0-2-1,7-5 0,-8 6 50,-1-1-1,0 0 0,0 0 0,6-9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4:24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24575,'40'74'-27,"66"91"-1,-59-95-326,45 70-1281,17 31 1226,197 289-940,-63-97-403,-15 4 867,-174-264 1454,-47-86-222,0 1 0,-2 0 0,7 36 0,5 101 3851,-8-94-4056,26 89 0,-10-64-142,89 260 0,-53-187 0,86 202 0,-107-270 0,-16-35 0,52 87 0,-66-129 0,0-1 0,1 0 0,0-1 0,1 0 0,0-1 0,1 0 0,0-1 0,19 11 0,57 36 0,110 94 0,-138-101-1365,-38-29-5461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4:24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1 696 24575,'0'0'0,"0"-1"0,0 1 0,0 0 0,0-1 0,0 1 0,0-1 0,0 1 0,0-1 0,0 1 0,0 0 0,0-1 0,1 1 0,-1-1 0,0 1 0,0 0 0,0-1 0,1 1 0,-1 0 0,0-1 0,1 1 0,-1 0 0,0-1 0,1 1 0,-1 0 0,0 0 0,1-1 0,-1 1 0,0 0 0,1 0 0,-1 0 0,1 0 0,-1-1 0,1 1 0,2 0 0,0 0 0,0 0 0,0 0 0,1 0 0,-1 1 0,3 0 0,72 19 0,53 22 0,33 15-546,301 98-4888,7-22 5251,-461-130 199,37 9 11,62 8-1,-107-19-26,-1-1 0,1 1 0,0-1 0,-1 0 0,1-1 0,0 1 0,4-1 0,-7 1 0,0 0 0,0 0 0,1 0 0,-1-1 0,0 1 0,0 0 0,0 0 0,1 0 0,-1 0 0,0-1 0,0 1 0,0 0 0,0 0 0,1 0 0,-1-1 0,0 1 0,0 0 0,0 0 0,0-1 0,0 1 0,0 0 0,0 0 0,0-1 0,1 1 0,-1 0 0,0 0 0,0-1 0,-1 0 0,1 0 0,0 0 0,0-1 0,-1 1 0,1 0 0,-1 0 0,1 0 0,-1 0 0,0-2 0,-10-12 797,-24-27-1,11 15 593,-4-5-1029,2-2 0,2-1 0,1-1 0,-18-39 0,15 16-350,3-1-1,3-1 0,2-1 0,-11-75 0,17 51-42,3-1 0,5-136 0,6 185-6793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4:5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2601 6 24575,'0'0'0,"0"0"0,0 0 0,0 0 0,0-1 0,0 1 0,0 0 0,0 0 0,0 0 0,0 0 0,0-1 0,0 1 0,0 0 0,0 0 0,0 0 0,0 0 0,0 0 0,0-1 0,0 1 0,0 0 0,0 0 0,0 0 0,0 0 0,0-1 0,0 1 0,0 0 0,-1 0 0,1 0 0,0 0 0,0 0 0,0 0 0,0 0 0,0-1 0,-1 1 0,1 0 0,0 0 0,0 0 0,0 0 0,0 0 0,0 0 0,-1 0 0,1 0 0,0 0 0,0 0 0,0 0 0,0 0 0,-1 0 0,1 0 0,0 0 0,0 0 0,0 0 0,0 0 0,-1 0 0,1 0 0,0 0 0,0 0 0,0 0 0,0 0 0,0 0 0,-1 1 0,1-1 0,0 0 0,0 0 0,0 0 0,0 0 0,0 0 0,0 0 0,-1 1 0,1-1 0,0 0 0,-11 13 0,-44 81 0,-138 183-806,182-263 689,-164 204 223,-10-8-897,-165 204-668,111-64 1408,219-320 14,-110 144-233,-14-12 103,126-142 164,-191 202 3,176-182 651,-44 70-1,62-83 185,-24 55 0,2-2-314,23-51-412,8-16-111,0-1 0,-9 12 0,-74 131 2,60-100 0,-4 5 0,-65 117 0,61-115 0,3 1 0,-32 84 0,-4 46 0,45-121 0,-22 68 0,30-88 0,-12 42 0,28-92-23,-11 42-648,-10 90 0,20-102-6155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4:57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24575,'110'259'0,"23"-15"0,-58-134 0,-72-106 0,0 1 0,1-1 0,-1 0 0,1 0 0,0 0 0,6 4 0,-9-7 0,1 0 0,0 0 0,0 0 0,0-1 0,1 1 0,-1 0 0,0-1 0,0 1 0,0-1 0,0 0 0,1 1 0,-1-1 0,0 0 0,0-1 0,0 1 0,1 0 0,-1-1 0,3 0 0,3-2 0,-1 0 0,0 0 0,0-1 0,0 0 0,0 0 0,0-1 0,8-7 0,43-44 0,-55 53 0,258-317-2394,-252 308 2126,35-47-5261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4:59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1052 2579 24575,'8'0'0,"1"-1"0,-1-1 0,0 1 0,0-1 0,13-5 0,-9 3 0,273-101 0,-267 98 0,138-61 0,-137 58 0,0-1 0,-1-2 0,0 1 0,-1-2 0,28-28 0,-21 14 0,31-46 0,14-36 0,-38 58 0,-5 11 0,90-158 0,-97 161 0,-1-1 0,-2 0 0,15-58 0,-12-17 0,-12 65 0,21-245 0,-23-3 0,-5 261 0,-2 0 0,-2 0 0,-10-45 0,0 25 0,-27-71 0,29 98 0,-1 2 0,-1-1 0,-1 2 0,-23-31 0,14 27 0,-1 1 0,-2 1 0,-1 2 0,-1 0 0,-1 2 0,-48-30 0,65 47 0,0 0 0,-1 0 0,0 1 0,0 1 0,0 0 0,0 1 0,-1 0 0,0 1 0,0 1 0,0 1 0,-22 0 0,-4 4 0,0 3 0,-64 17 0,72-16 0,-6 2 0,-253 70 0,205-50 0,-49 17 0,110-34 0,0 1 0,-46 32 0,51-30 0,-193 131 0,176-118 0,2 1 0,-59 63 0,87-84 0,1 1 0,1 0 0,0 1 0,0 0 0,-8 17 0,-16 58 0,24-66 0,-101 344-285,31 6 0,62-249 285,12-88 0,4 55 0,-1-77 29,1 0-1,1 0 1,0 0-1,0 0 1,1 0-1,0-1 1,0 1-1,1-1 1,7 10-1,9 10 115,31 33-1,13 9-142,4-4 0,2-3 0,139 95 0,-187-143 0,67 48 0,-68-47 0,38 39 0,-48-43 0,3 4 0,32 27 0,-41-39 0,0-1 0,1 0 0,-1 0 0,1 0 0,0-1 0,0 0 0,1-1 0,-1 1 0,11 1 0,7-1-224,1-2 0,49-2 0,-61 0-469,18 0-6133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21:53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1115 24575,'124'-112'0,"-72"68"0,-1 4 0,74-46 0,24-17 0,-137 92 0,1 0 0,-1 0 0,-1-1 0,0-1 0,-1 0 0,0-1 0,-1 0 0,-1 0 0,0 0 0,-1-1 0,0-1 0,-1 1 0,-1-1 0,0 0 0,-2 0 0,0-1 0,0 1 0,-2-1 0,0 1 0,-1-1 0,-1-16 0,-1 19 0,0-1 0,-1 2 0,0-1 0,-1 0 0,-1 1 0,0 0 0,-1 0 0,0 0 0,-1 0 0,0 1 0,-1 1 0,0-1 0,-1 1 0,-1 0 0,0 1 0,0 0 0,0 1 0,-2 0 0,1 1 0,-1 0 0,-24-12 0,9 8 0,-2 1 0,1 1 0,-35-7 0,-91-11 0,100 20 0,-89-12 0,-282-1 0,406 22 0,1 0 0,-1 0 0,1 2 0,-35 9 0,41-8 0,1 1 0,0 0 0,0 0 0,0 1 0,1 0 0,-1 1 0,2 0 0,-13 12 0,9-6 0,0 1 0,1 0 0,1 1 0,-13 22 0,-32 70 0,54-101 0,-8 13 0,2 0 0,0 1 0,-6 25 0,13-38 0,0-1 0,0 1 0,0 0 0,0-1 0,1 1 0,0 0 0,1-1 0,-1 1 0,1 0 0,1-1 0,-1 1 0,1-1 0,0 0 0,5 10 0,-1-7 0,0 0 0,0 0 0,1-1 0,0 0 0,0 0 0,14 10 0,54 36 0,242 118 0,-287-158-273,0 0 0,1-2 0,0-1 0,36 7 0,-29-12-6553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0:2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548 1 24575,'0'11'0,"0"27"0,0 34 0,0 26 0,0 32 0,0 14 0,0 11 0,0 21-3276,0 3 41,0 0 3235,0-3 243,0-17-243,0-21 0,0-35-1923</inkml:trace>
  <inkml:trace contextRef="#ctx0" brushRef="#br0" timeOffset="1">0 997 24575,'2'0'0,"0"0"0,1 0 0,-1 0 0,0 1 0,0-1 0,0 1 0,-1-1 0,1 1 0,0 0 0,0 0 0,0 0 0,0 0 0,-1 0 0,4 2 0,1 1 0,15 11 0,-2 0 0,0 1 0,20 21 0,48 63 0,201 267-2343,-107-112 2343,-174-246 0,68 93 0,-67-91 18,2-1 1,-1 1 0,1-2-1,14 11 1,-21-18 9,0 0 0,0 0 0,1 0-1,-1 0 1,0-1 0,1 0 0,-1 0 0,1 0 0,-1 0 0,6 1-1,-6-2-16,0 0 0,-1 0-1,1-1 1,0 1-1,-1 0 1,1-1 0,-1 0-1,1 1 1,-1-1-1,1 0 1,-1 0-1,3-2 1,0-1-9,1 0 0,-1-1 0,-1 1 0,1-1 0,-1 0 0,1-1 0,-2 1 0,1-1 0,0 1 0,3-11 0,18-40-2,18-61 0,-18 44 0,-17 51 0,116-286 0,-94 247 1,1 0 59,35-102 1,-55 126-6590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21:54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610 1 24575,'-6'0'0,"-2"0"0,0 0 0,1 0 0,-1 1 0,-8 2 0,13-2 0,1 0 0,-1 0 0,0 0 0,0 0 0,1 1 0,-1-1 0,1 1 0,-1 0 0,1 0 0,0 0 0,0 0 0,0 0 0,0 0 0,-2 3 0,-6 11 0,1 1 0,1 0 0,0 0 0,-6 25 0,13-41 0,-48 175-236,11 6-897,14-64 944,-2 6 189,-49 240 0,-48 206 0,110-515 0,-62 388 61,38-2-2937,29-224 1329,22 245 0,32-133 1087,-28-256 471,2 0 1,44 101 0,55 58-12,-26-85-915,119 144 0,131 120-595,-219-266 1859,734 894-416,-443-551 1262,-345-407-1005,13 11 2209,5-3-1,134 107 1,-165-151-2277,-3 2 0,-2 3 0,-2 3 0,68 90 0,-95-110 437,97 124 641,-112-148-1200,0 1 0,-1 1 0,0-1 0,-1 1 0,8 17 0,18 60 0,-3-4 0,-9-44 0,1-1 0,1-1 0,2-1 0,2-1 0,59 62 0,-61-74 0,2 0 0,52 36 0,62 28 0,-115-74 0,45 36 73,-37-25-1511,-13-11-5388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21:55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24575,'5'0'0,"0"1"0,0 0 0,0 0 0,0 1 0,-1-1 0,1 1 0,0 0 0,-1 0 0,1 1 0,6 5 0,1-1 0,180 115-103,3 4-1563,182 72 334,14-29 532,-335-146 800,51 18 0,-103-39 69,1-1-1,-1 0 1,1 0 0,-1-1 0,7 1 0,-11-1-45,1 0 0,0 0 0,0 0 0,0 0 0,0 0 0,-1 0 0,1 0 0,0-1 0,0 1 0,0 0 0,-1-1 0,1 1 0,0 0 0,-1-1 0,1 1 0,0-1 0,-1 1 0,1-1 0,0 1 0,-1-1 0,1 0 0,-1 1 0,1-1 0,-1 0 0,1 1 0,-1-1 0,0 0 0,1 0 0,-1 1 0,0-1 0,1-1 0,-1-1 58,0 1 0,1-1 0,-1 0-1,0 0 1,-1 1 0,1-1-1,0 0 1,-1 0 0,-1-3 0,-10-27 1279,11 30-1234,-185-556 287,166 487-491,-33-142-1211,46 169-5538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7:33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362 688 24575,'57'-3'0,"-1"-1"0,89-21 0,-125 21 0,0-1 0,0-1 0,0-1 0,-1 0 0,0-2 0,-1 0 0,0-1 0,0-1 0,-1 0 0,0-2 0,16-16 0,-13 11 0,33-43 0,-48 53 0,1 1 0,-2-1 0,1 0 0,-1-1 0,0 1 0,0-1 0,-1 1 0,0-1 0,2-13 0,-5 17 0,1-1 0,-1 1 0,0 0 0,-1-1 0,1 1 0,-1 0 0,0 0 0,0-1 0,-3-5 0,3 7 0,-1 1 0,1 0 0,-1-1 0,0 1 0,0 0 0,0 0 0,-1 0 0,1 0 0,-1 1 0,0-1 0,1 1 0,-1-1 0,-5-2 0,-6-2 0,1 1 0,-1 0 0,-21-5 0,17 6 0,-27-12 0,-47-31 0,43 22 0,-1 2 0,-64-21 0,5 3 0,99 38 0,1 1 0,-1-1 0,0 2 0,0-1 0,-11 0 0,15 2 0,0 1 0,0 0 0,0 1 0,0-1 0,0 1 0,0 0 0,0 0 0,1 1 0,-1 0 0,-7 3 0,-3 3 0,1 1 0,0 1 0,0 0 0,0 1 0,2 0 0,-1 2 0,2-1 0,-1 1 0,2 1 0,0 0 0,0 1 0,-10 20 0,11-15 0,1 1 0,1 0 0,1 0 0,1 1 0,1 0 0,-3 23 0,7-39 0,1 0 0,0 0 0,0-1 0,0 1 0,0 0 0,1 0 0,0 0 0,0 0 0,1 0 0,0-1 0,0 1 0,0-1 0,0 1 0,1-1 0,0 0 0,0 0 0,1 0 0,-1 0 0,1-1 0,0 1 0,0-1 0,1 0 0,-1 0 0,1-1 0,10 7 0,3 1-88,0-1 0,2 0 0,31 11 0,0-6-2836,-8-4-80,-5-1 1093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3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24575,'4'0'0,"10"13"0,7 16 0,13 20 0,12 15 0,6 15 0,6 7 0,6 2 0,5 10 0,7 5-1747,11 11 1747,3 5 0,-14-5 0,-15-17-809,-18-18 809,-16-22-5635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3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24575,'0'-1'0,"0"0"0,0 1 0,0-1 0,0 1 0,0-1 0,1 1 0,-1-1 0,0 1 0,0 0 0,1-1 0,-1 1 0,0-1 0,1 1 0,-1-1 0,1 1 0,-1 0 0,0-1 0,1 1 0,-1 0 0,1 0 0,-1-1 0,1 1 0,-1 0 0,1 0 0,-1-1 0,1 1 0,0 0 0,4-2 0,14-7 0,1 1 0,0 1 0,23-4 0,68-10 0,-74 15 0,398-57-1564,-426 62 1547,10-1 77,-1 0 1,34 3-1,-47-1-46,0 1-1,0 0 1,0 0-1,0 0 1,-1 1-1,1 0 0,0 0 1,-1 0-1,1 0 1,-1 1-1,0-1 1,0 1-1,0 0 1,0 0-1,4 5 0,-2-1-13,-1 1 0,0 0 0,0-1 0,-1 1 0,0 1 0,5 14 0,-2 0 0,7 34 0,-6 3 395,-3 1 0,-4 96 0,-1-141-395,-1 1 0,-4 18 0,4-29 0,0-1 0,-1 0 0,1 0 0,-1 0 0,0 0 0,-1 0 0,1 0 0,-1-1 0,0 1 0,-7 7 0,4-6 14,-1 0 0,0 0 1,0-1-1,0 0 0,0-1 0,-16 8 0,5-5-502,-1-1 0,-18 5 0,-19 1-6338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4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24575,'0'-5'0,"0"-9"0,13-2 0,20 1 0,26 4 0,19-2 0,9 2 0,2-5 0,-7 1 0,-12 2 0,-11 4 0,-15 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24575,'12'0'0,"17"0"0,21 0 0,21 0 0,23 0 0,13 0 0,1-5 0,-18-1-8191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4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24575,'45'0'0,"79"1"0,-95 1 0,0 1 0,33 8 0,-55-9 0,0 0 0,-1 0 0,1 0 0,-1 1 0,1 0 0,-1 0 0,0 1 0,0 0 0,0 0 0,-1 0 0,10 10 0,-11-9 0,0 0 0,0 0 0,-1 0 0,0 1 0,0-1 0,0 1 0,-1 0 0,0 0 0,0 0 0,0 0 0,-1 0 0,0 1 0,1 7 0,-2-2 0,0 0 0,0 0 0,-2 0 0,1 0 0,-2 0 0,1 0 0,-2-1 0,1 1 0,-7 12 0,-9 15 0,-29 46 0,8-19 0,28-43 0,1 0 0,-12 36 0,22-56 0,0 0 0,0 0 0,0-1 0,1 1 0,-1 0 0,1 0 0,0 0 0,0 0 0,0 0 0,0 0 0,0 0 0,1-1 0,-1 1 0,1 0 0,1 4 0,0-5 0,-1 0 0,1 0 0,-1 0 0,1 0 0,0-1 0,0 1 0,0 0 0,0-1 0,0 1 0,0-1 0,0 0 0,0 0 0,0 1 0,1-2 0,-1 1 0,0 0 0,5 1 0,13 1 0,-1 0 0,1-1 0,1-1 0,34-2 0,-42 1 0,-5-1 0,13 1 0,1-1 0,28-6 0,-44 5 0,0 1 0,0-1 0,1 0 0,-2-1 0,1 1 0,0-1 0,0 0 0,-1 0 0,0-1 0,0 0 0,0 0 0,8-8 0,-3-2-227,-1 0-1,0 0 1,-1-1-1,-1 0 1,10-26-1,7-26-6598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24575,'19'-10'0,"0"1"0,1 1 0,0 0 0,28-6 0,-14 4 0,-31 9 0,113-32 0,-87 26 0,1 1 0,30-2 0,-54 8 0,0 0 0,1 0 0,-1 0 0,0 1 0,0 0 0,0 0 0,10 3 0,-12-2 0,0 0 0,0 0 0,0 0 0,-1 0 0,1 0 0,-1 1 0,1 0 0,-1-1 0,0 1 0,0 1 0,0-1 0,2 4 0,0 0-1,0 1 0,-1 1 1,1-1-1,-2 1 0,1-1 0,-1 1 0,3 15 0,-3-10 4,-2 1 1,1-1-1,-2 0 0,-1 20 0,-4 7-37,-2-1 1,-18 59-1,22-88 13,-9 28-181,-52 205-190,20 0 417,42-231-25,1 0 0,1 15 0,0-27 0,0 1 0,1 0 0,-1-1 0,0 1 0,1 0 0,-1-1 0,0 1 0,1-1 0,0 1 0,-1-1 0,1 1 0,0-1 0,1 2 0,-1-3 0,-1 1 0,1-1 0,-1 1 0,1-1 0,0 1 0,-1-1 0,1 0 0,0 1 0,-1-1 0,1 0 0,0 0 0,-1 1 0,1-1 0,0 0 0,0 0 0,-1 0 0,1 0 0,0 0 0,0 0 0,0 0 0,4-1 0,-1-1 0,0 1 0,0-1 0,0 0 0,0 0 0,0 0 0,6-5 0,6-4 53,1-1-1,-2 0 1,0-2-1,-1 1 1,0-2-1,-1 0 0,-1-1 1,0 0-1,-1 0 1,-1-2-1,0 1 1,12-35-1,12-87-925,-31 126 381,12-67-6334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18 24575,'0'-8'0,"7"-2"0,8 13 0,9 23 0,4 20 0,-1 21 0,-7 12 0,-5 5 0,-6 6 0,-5-1 0,-7 10 0,-16 12 0,-10 7-774,-19 13 774,-19 22-1913,-11-3 1913,9-28-5504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0:2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24575,'5'-5'0,"0"1"0,1 0 0,-1 0 0,1 0 0,0 1 0,0 0 0,10-5 0,3 2 0,25-5 0,-28 7 0,80-15-83,156-12 0,99 18-1291,-336 13 1368,21-1 112,1 2 0,44 6 0,-77-7-100,0 1 0,1 0 0,-1 0 0,0 1 0,0-1 0,1 1 0,-1 0 0,-1 0 0,1 0 0,0 1 0,0-1 0,5 6 0,-6-4-7,0-1-1,-1 0 1,0 1 0,0 0 0,0-1 0,0 1-1,0 0 1,-1 0 0,0 0 0,1 0 0,-2 0-1,2 8 1,0 4 102,-2 1 0,1-1 0,-4 25 0,-12 50 530,6-44-500,-11 113-131,13-89 0,-20 90 0,14-121-1365,-2-6-5461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6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1 427 24575,'0'-3'0,"1"0"0,-1 0 0,1 0 0,0 0 0,0 0 0,0 0 0,1 0 0,-1 0 0,1 0 0,0 0 0,0 1 0,2-4 0,9-8 0,0 0 0,0 2 0,1-1 0,1 2 0,21-14 0,-27 18 0,169-102 0,-106 68 0,151-77 0,-221 117 0,8-4 0,0 1 0,20-6 0,-27 10 0,0-1 0,0 1 0,-1-1 0,1 1 0,0 0 0,0 0 0,-1 0 0,1 1 0,0-1 0,0 1 0,-1-1 0,1 1 0,0 0 0,-1 0 0,1 0 0,4 3 0,-4-2 0,-1 0 0,1 1 0,0-1 0,-1 1 0,1 0 0,-1 0 0,0 0 0,0 0 0,3 5 0,-1 2 0,1 1 0,2 11 0,3 15 0,-2 0 0,-2 1 0,2 38 0,-2 116 0,-6-166 0,-2 97 0,1-118 0,0 1 0,0-1 0,0 0 0,0 1 0,-1-1 0,0 0 0,0 0 0,0 0 0,-4 6 0,4-8 0,-1 0 0,0 1 0,1-1 0,-1-1 0,0 1 0,0 0 0,-1-1 0,1 1 0,0-1 0,-1 0 0,1 0 0,-9 3 0,0-2-273,-1 0 0,1 0 0,-1-1 0,-15 0 0,-12 0-6553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6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24575,'7'5'0,"8"26"0,1 45 0,5 40 0,0 36 0,-5 37-3168,-4 23 3168,-5-6-1826,-3-20 1826,-3-23 0,-1-33 0,0-32 0,-1-27 0,-5-25 0,-1-20-3197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0 24575,'0'13'0,"0"16"0,-10 20 0,-15 22 0,-16 11 0,-9 4 0,0 0 0,-5 3 0,-4-8 0,7-11 0,12-11 0,14-10 0,3-14 0,1-13 0,4-9-8191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0 339 24575,'0'-5'0,"0"-9"0,12-7 0,22-7 0,25-4 0,31-4 0,26-1 0,5-2-1950,2 2 1950,-8 6 0,-23 2 0,-28 10 0,-24 9-6241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695 2868 24575,'0'-2'0,"0"-1"0,0 1 0,0-1 0,1 1 0,-1 0 0,1 0 0,0-1 0,0 1 0,-1 0 0,2 0 0,1-4 0,2 0 0,0 0 0,9-9 0,-14 14 0,129-109 0,-59 54 0,-9 4-379,-2-3-1,84-100 1,-119 124 236,-1-1 1,-2-1 0,-1-1-1,-1 0 1,-2-2 0,-2 0 0,17-57-1,-18 31 143,-2 0 0,2-67 0,-5-126 0,-11-92 0,-24 3 0,16 279-22,-2 1 0,-3 0-1,-33-86 1,32 110 60,-2 1-1,-1 0 1,-2 2-1,-2 0 1,-1 1-1,-33-36 1,34 46 407,-1 1 1,-1 2-1,-35-25 1,45 37-406,-1 0 0,-1 2 0,0 0 0,0 1 1,-1 1-1,0 0 0,-24-5 0,20 8-40,1 0 0,0 1 0,-1 1 0,1 2 0,-1 0 0,-25 3 0,38-1 0,0 0 0,0 0 0,0 1 0,1 1 0,-11 4 0,-38 27 0,47-29 0,-82 55 0,-154 135 0,227-178 0,-29 34 0,42-45 0,0 1 0,1 0 0,0 0 0,1 1 0,0-1 0,0 1 0,0 0 0,-2 11 0,-11 103 0,11-67 0,-3 20 0,-30 329 0,38-152 132,7-175-297,17 96-1,-12-121-65,3 1-1,31 79 1,-28-93-9,2-1 1,2-1-1,46 65 1,1-18-214,97 92 0,65 85 1837,-163-181-1166,-59-71-281,105 115 475,-98-110-301,0-2 1,1 0-1,0-1 0,1-1 0,0-1 1,26 12-1,3-4-98,0-3 1,56 12-1,95 8-105,-77-15-314,-96-16 387,0 1-1,0 1 1,-1 1 0,30 13-1,-50-18 20,1-1 0,-1 1 0,0 0 0,-1 0 0,1 0 0,0 0 0,0 0 0,2 4 0,-5-6-32,0 0 1,0 1-1,0-1 0,1 0 1,-1 0-1,0 1 0,0-1 0,0 0 1,0 1-1,1-1 0,-1 1 1,0-1-1,0 0 0,0 1 1,0-1-1,0 0 0,0 1 0,0-1 1,0 0-1,0 1 0,0-1 1,0 0-1,0 1 0,-1-1 0,1 0 1,0 1-1,0-1 0,0 0 1,0 1-1,0-1 0,-1 0 1,1 1-1,0-1 0,0 0 0,-1 1 1,1-1-1,0 0 0,0 0 1,-1 1-1,-17 6-6309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9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24575,'2'0'0,"-1"0"0,1 0 0,-1 0 0,1 1 0,0-1 0,-1 1 0,1-1 0,-1 1 0,0-1 0,1 1 0,-1 0 0,1 0 0,0 1 0,17 16 0,-19-18 0,14 16 0,-2 1 0,15 25 0,-18-27 0,127 181-371,-107-161 105,2-1 1,1-2-1,52 41 1,83 41-1439,50 5 732,35-3-1237,3-16-196,311 77 0,-357-127 2181,-47-20 25,-54-17 330,-85-11 176,1-2 1,29-3 0,-41 2-123,-1-1 0,0-1 0,0 0 0,-1 0 0,1-1 0,10-6 0,4-3 1248,23-18-1,-33 21-684,1 0-3350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19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24575,'0'-1'0,"0"0"0,0 0 0,0 0 0,0 0 0,0 0 0,1 0 0,-1 0 0,0 0 0,1 0 0,-1 0 0,1 0 0,-1 1 0,1-1 0,-1 0 0,1 0 0,0 0 0,-1 1 0,2-2 0,18-10 0,-14 9 0,22-9-1,0 0-1,0 2 1,1 2-1,0 0 1,38-4 0,150-6-752,-216 18 744,93-4-67,119 12-1,-199-7 77,0 0 0,0 1 0,23 8 0,-32-9 0,0 1 0,0 1 0,-1-1 0,1 1 0,-1 0 0,1 0 0,-1 0 0,0 0 0,0 1 0,-1 0 0,1-1 0,-1 1 0,4 6 0,4 9 0,-1 1 0,0 1 0,11 37 0,-18-50 0,15 48 25,-2 1 1,-2 0 0,-3 1-1,-3 0 1,2 115-1,-11-147 61,-1-1 0,-1 0-1,-1 0 1,-2-1-1,0 1 1,-2-1-1,0 0 1,-17 31-1,23-50-153,-1 0 0,1-1-1,-1 0 1,0 1 0,0-1 0,0 0-1,0 0 1,-1-1 0,0 1 0,0-1-1,0 1 1,0-1 0,0 0 0,-1-1-1,1 1 1,-1-1 0,1 0-1,-1 0 1,-7 2 0,-23 2-6758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0 291 24575,'8'-8'0,"14"-7"0,29-8 0,29-6 0,32-5 0,33-1-1565,12-3 1565,4 0-1366,-13 7 1366,-27 9 0,-26 8-228,-30 11 228,-26 6-5032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1 211 24575,'5'-8'0,"9"-6"0,19-10 0,17-4 0,19 1 0,16-1 0,5 4 0,0 6 0,-8 1 0,-13 4 0,-18 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0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24575,'6'-1'0,"1"1"0,-1-1 0,12-3 0,6-2 0,36-2 0,0 3 0,68 1 0,-122 4 0,0 1 0,-1-1 0,1 1 0,0 0 0,0 1 0,7 2 0,-11-3 0,0 0 0,1 0 0,-1 1 0,0-1 0,0 1 0,0-1 0,0 1 0,0 0 0,-1-1 0,1 1 0,0 0 0,-1 0 0,0 1 0,1-1 0,-1 0 0,2 4 0,0 3 0,-1-1 0,1 1 0,-1 0 0,-1 0 0,0 0 0,0 0 0,-1 1 0,0 9 0,-3 11 0,-8 33 0,2-12 0,9-48 0,-1 0 0,1-1 0,0 1 0,0 0 0,0-1 0,0 1 0,0 0 0,1-1 0,-1 1 0,1-1 0,-1 1 0,1-1 0,0 1 0,0-1 0,2 4 0,-1-4 0,0 0 0,0 0 0,0 0 0,0 0 0,0-1 0,0 1 0,1-1 0,-1 1 0,1-1 0,-1 0 0,1 1 0,-1-2 0,1 1 0,4 1 0,9 2 0,0-2 0,1 0 0,-1 0 0,1-1 0,18-2 0,84-14 0,-87 11 0,-15 2 0,-4 0 0,1 0 0,-1-1 0,24-7 0,-33 8 0,0 1 0,-1-1 0,1 0 0,-1 0 0,1 0 0,-1-1 0,0 1 0,0-1 0,0 0 0,0 0 0,0 0 0,-1 0 0,0 0 0,1-1 0,-1 1 0,0-1 0,2-5 0,0-3-455,-1 0 0,4-19 0,0-28-6371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0:25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24575,'0'-9'0,"5"-2"0,17 0 0,18-3 0,25 0 0,22 3 0,17 3 0,12 4 0,-14-8 0,-24 0-8191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0 185 24575,'1'-3'0,"-1"1"0,1-1 0,0 1 0,-1 0 0,1-1 0,0 1 0,1 0 0,-1-1 0,0 1 0,1 0 0,-1 0 0,1 0 0,0 1 0,-1-1 0,1 0 0,0 0 0,3-1 0,9-8 0,2 0 0,-1 0 0,1 2 0,30-13 0,71-22 0,-92 36 0,3-2 0,-19 6 0,0 0 0,1 1 0,0 0 0,10-1 0,-18 3 0,-1 1 0,0 0 0,0 0 0,0 0 0,0 0 0,0 0 0,0 1 0,1-1 0,-1 0 0,0 0 0,0 1 0,0-1 0,0 1 0,0-1 0,0 1 0,0-1 0,0 1 0,0 0 0,0-1 0,0 1 0,0 0 0,-1 0 0,1-1 0,1 3 0,-1-1 0,1 1 0,-1 0 0,0 0 0,0 0 0,0 0 0,0 0 0,-1 0 0,1 4 0,0 3 0,0 1 0,-1-1 0,-1 1 0,-2 15 0,-13 44 0,-57 135 0,-17-6 0,72-161 0,14-29 0,-16 39 0,19-44 0,-1 0 0,1 0 0,1 0 0,-1 0 0,1 0 0,-1 0 0,1 0 0,0 0 0,1 6 0,-1-8 0,1-1 0,-1 0 0,0 1 0,1-1 0,-1 0 0,1 0 0,-1 0 0,1 1 0,0-1 0,0 0 0,-1 0 0,1 0 0,0 0 0,0 0 0,0 0 0,0 0 0,0-1 0,0 1 0,0 0 0,1-1 0,-1 1 0,0 0 0,3 0 0,-1 0 0,1 0 0,0-1 0,0 1 0,0-1 0,0 0 0,7-1 0,3-1 0,0 0 0,0-1 0,-1-1 0,1 0 0,19-9 0,-2-2 0,32-22 0,-56 33-91,0 0 0,-1-1 0,1 0 0,-1 0 0,0 0 0,-1-1 0,1 0 0,-1 0 0,0 0 0,-1-1 0,1 1 0,-1-1 0,-1 0 0,4-9 0,4-21-6735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22 24575,'0'-7'0,"8"-3"0,2 5 0,4 16 0,8 19 0,-1 24 0,-3 19 0,-5 11 0,-4 15 0,-17 15 0,-19 14-1293,-22 16 1293,-23 9 0,-10 3 0,-5-1 0,0-9 0,16-29-6898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2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0 487 24575,'1'-5'0,"0"-1"0,0 1 0,0 0 0,0-1 0,1 1 0,0 0 0,0 0 0,5-7 0,-6 10 0,8-16 0,2 1 0,0-1 0,1 2 0,0 0 0,28-27 0,-17 23 0,0 0 0,2 2 0,33-20 0,-10 11 0,51-20 0,50-11 0,24 1 0,-169 55 0,6-2 0,1 1 0,-1 0 0,19-2 0,-26 4 0,0 1 0,1 0 0,-1 0 0,0 0 0,1 1 0,-1 0 0,0-1 0,1 1 0,-1 0 0,0 0 0,0 1 0,0-1 0,0 0 0,0 1 0,5 4 0,-1 0 0,-1 0 0,0 0 0,0 1 0,0 0 0,-1 0 0,0 1 0,0 0 0,-1 0 0,5 12 0,3 11 0,9 39 0,-16-51 0,9 35 0,-3 1 0,-1 0 0,2 82 0,-12-121 0,0-8 0,0 1 0,0 0 0,3 10 0,-3-17 0,1 0 0,-1 0 0,1 0 0,0 0 0,0 0 0,-1 0 0,1 0 0,1 0 0,-1 0 0,0-1 0,0 1 0,1 0 0,-1-1 0,1 1 0,-1-1 0,1 0 0,-1 1 0,4 1 0,-1-2 0,0 1 0,0-1 0,0 0 0,0 1 0,0-2 0,0 1 0,1 0 0,-1-1 0,8 0 0,2-2 0,0 1 0,14-5 0,62-18 0,168-53-2476,-126 38-3239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2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0 210 24575,'27'-27'0,"1"2"0,1 2 0,1 0 0,1 2 0,0 1 0,56-25 0,-75 40 0,-1 0 0,1 1 0,0 1 0,23-5 0,-31 8 0,-1 0 0,0 0 0,1 0 0,-1 0 0,0 0 0,1 1 0,-1-1 0,0 1 0,1 0 0,-1 0 0,0 0 0,0 1 0,0-1 0,0 1 0,0-1 0,0 1 0,0 0 0,-1 0 0,1 1 0,-1-1 0,1 0 0,-1 1 0,2 3 0,1 0 0,-1 1 0,-1-1 0,1 1 0,-1 0 0,4 15 0,-2-2 0,3 25 0,1 41-323,-5 144 0,-15-52 161,6-146 170,-1 0 0,-2-1 0,-17 47 0,7-37-8,-1-1 0,-3-1 0,-28 41 0,-89 103 0,103-136 0,8-10 0,23-25 0,4-12 0,1 0 0,0 0 0,0 1 0,0-1 0,0 0 0,0 0 0,0 0 0,0 1 0,0-1 0,0 0 0,0 0 0,0 1 0,0-1 0,1 0 0,-1 0 0,0 0 0,0 1 0,0-1 0,0 0 0,0 0 0,0 0 0,0 0 0,0 1 0,1-1 0,-1 0 0,0 0 0,0 0 0,1 0 0,0 1 0,1-1 0,-1 0 0,1 1 0,-1-1 0,1 0 0,-1 0 0,1 0 0,0 0 0,-1-1 0,1 1 0,1-1 0,33-7 0,45-16 0,-21 5 0,209-54 776,-222 60-2141,-9 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3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878 2327 24575,'1'-1'0,"-1"0"0,0 0 0,0 0 0,1 1 0,-1-1 0,0 0 0,1 0 0,-1 0 0,1 1 0,-1-1 0,1 0 0,0 1 0,-1-1 0,1 0 0,-1 1 0,1-1 0,0 1 0,0-1 0,-1 1 0,1-1 0,0 1 0,0-1 0,0 1 0,-1 0 0,1-1 0,0 1 0,1 0 0,2-2 0,53-26 0,88-59 0,82-75 0,-187 130 0,-2-1 0,-1-2 0,33-43 0,57-88 0,-108 136 0,-2 0 0,-1-1 0,23-65 0,-14 17 0,-4-1 0,19-149 0,-33 148 0,-4 0 0,-3 0 0,-17-125 0,13 174 0,-2 0 0,-2-1 0,-1 2 0,-1-1 0,-2 2 0,-1-1 0,-1 2 0,-2 0 0,0 0 0,-2 2 0,-27-31 0,-29-20 0,60 66 0,0 0 0,-1 1 0,-30-16 0,15 12 0,-59-19 0,-35 0 0,64 19 0,0 3 0,-92-5 0,117 15 0,1 2 0,0 1 0,-1 2 0,1 2 0,0 1 0,-33 10 0,-8 11 0,-84 41 0,131-54 0,-52 33 0,63-35 0,2 0 0,0 1 0,0 1 0,-16 20 0,-7 14 0,-59 96 0,80-113 0,1 1 0,1 1 0,2 0 0,-15 55 0,17-26 0,2 1 0,-2 109 0,11-123-136,3 1 0,1-1 0,2 0 0,3 0-1,2-1 1,2 0 0,23 58 0,1-18-578,87 151 1,-80-170 709,2-1 1,80 87 0,-101-127-92,2-1-1,1-1 1,1-1 0,34 21-1,-49-37 280,1 0-1,0-1 0,1 0 0,0-2 0,0 0 1,1 0-1,0-2 0,0 0 0,0-1 0,0-1 1,19 1-1,37-6-832,-44 0-6089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7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1237 1313 24575,'16'-5'0,"0"0"0,1 2 0,-1-1 0,1 2 0,30-1 0,-26 2 0,325-6 0,-143 26 19,-61-3-263,300 7-974,4-20 1309,-373-6-91,-61 2 0,0-1 0,0-1 0,21-6 0,-15 3 338,-1-1 0,0-1 0,20-12 0,75-42-338,-6 3 0,87-89 0,-49 34 0,-139 111 0,-1-1 0,1 0 0,-1 0 0,0 0 0,0 0 0,-1 0 0,1-1 0,-1 0 0,0 1 0,0-1 0,-1 0 0,1-1 0,-1 1 0,0 0 0,-1-1 0,1 1 0,-1-1 0,0 1 0,0-1 0,-1 0 0,0 1 0,0-1 0,0 0 0,-2-7 0,1 4 0,0-1 0,-1 0 0,-1 1 0,0 0 0,0 0 0,-1-1 0,0 2 0,0-1 0,-1 0 0,0 1 0,-1 0 0,0 0 0,0 1 0,0 0 0,-9-7 0,-10-7 5,-2 2 1,0 1-1,0 1 0,-35-14 0,-124-47-281,171 73 203,-147-57-1417,-157-62 585,316 123 896,-337-125-137,39 43 146,235 69 0,-1 3 0,-111-5 0,-169 18 1847,111 1-821,191-1-1026,-73 11 0,-42 18 0,21-3 0,-19 4 0,120-22 0,1 2 0,-42 19 0,-275 145 0,332-163 0,-26 20 0,41-27 0,-1 0 0,1 1 0,0 0 0,0 1 0,1 0 0,-6 9 0,-8 15 0,-16 37 0,29-55 0,2 1 0,0 1 0,0-1 0,1 1 0,-1 17 0,2-1 0,1 0 0,4 49 0,-1-74 0,0-1 0,0 0 0,1 1 0,0-1 0,0 0 0,1 0 0,-1 0 0,1 0 0,1-1 0,-1 1 0,1-1 0,0 0 0,0 0 0,6 5 0,6 5 0,1-1 0,33 21 0,-41-28 0,19 10 0,0-1 0,1-2 0,58 21 0,96 17 0,-42-14 0,116 51 0,-117-39 0,122 25 0,3-17 0,-161-37 0,33 8 0,183 37 0,-312-65-151,-1 1-1,1 0 0,0 0 0,-1 0 1,1 1-1,-1 1 0,0-1 1,8 6-1,4 8-6674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8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3809 1432 24575,'-34'0'0,"0"-2"0,-35-7 0,1-1 0,-30-6 0,-600-149-2187,-75-53 2187,322 56 11,17-50-147,-118-90-2225,255 142 1610,220 119 372,-108-65 879,147 78-3388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1 297 24575,'0'-2'0,"1"-1"0,-1 1 0,1-1 0,0 1 0,0 0 0,0 0 0,0-1 0,0 1 0,0 0 0,1 0 0,-1 0 0,1 0 0,0 0 0,-1 0 0,1 1 0,3-3 0,-2 0 0,13-11 0,1 1 0,1 0 0,0 1 0,36-19 0,-15 13 0,68-23 0,-33 19-469,128-22-1,81 13-469,-246 28 939,-1 3 0,69 5 0,-100-4 0,1 1 0,-1 0 0,1 1 0,-1-1 0,0 1 0,1 0 0,-1 0 0,0 1 0,0 0 0,-1 0 0,7 4 0,-8-4 0,1 1 0,-1-1 0,0 1 0,-1 0 0,1 0 0,-1 0 0,0 0 0,0 0 0,0 0 0,0 0 0,-1 1 0,1-1 0,0 8 0,1 8 116,-1 1 0,0 0 0,-2 0 0,-2 23 0,-15 87 865,3-41-664,-6 263-1682,20-310-5461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24575,'5'-7'0,"21"-3"0,19-4 0,26-8 0,25 1 0,15-2 0,7 3-1178,-3 6 1178,-17 4 288,-25 5-7589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2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0 210 24575,'13'-5'0,"3"-9"0,12-7 0,14-8 0,19-3 0,24 4 0,27-2 0,44 5 0,39 7-2289,42 11 2289,17 7-2783,-10 11 2783,-34 8-3277,-45 1 3253,-51 5 24,-45-2 182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0:25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0 291 24575,'6'-8'0,"7"-3"0,16-14 0,26-2 0,22-3 0,22-4 0,41 3 0,26 2-1776,12-3 1776,-15 4 0,-30 6 0,-38 8-6415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30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24575,'79'0'0,"94"1"0,-123 3 0,-45-3 0,0 0 0,0 0 0,0 0 0,0 1 0,0 0 0,-1 0 0,7 4 0,-9-5 0,0 0 0,-1 0 0,1 0 0,-1 1 0,1-1 0,-1 1 0,0-1 0,0 1 0,0 0 0,0-1 0,0 1 0,0 0 0,0 0 0,0 0 0,0 0 0,-1 0 0,1 0 0,-1 0 0,0 0 0,0 0 0,1 0 0,-1 0 0,0 0 0,-1 0 0,1 3 0,-2 2 0,1 0 0,-1 0 0,-1-1 0,1 1 0,-7 12 0,-4 3 0,-1-1 0,-1 0 0,0-1 0,-29 29 0,-84 64 0,-84 49 0,206-157 0,-1 0 0,1 1 0,-8 9 0,14-15 0,-1 1 0,1 0 0,-1 0 0,1 0 0,-1 0 0,1-1 0,0 1 0,-1 0 0,1 0 0,0 0 0,0 0 0,-1 2 0,1-3 0,0 0 0,0 1 0,0-1 0,1 1 0,-1-1 0,0 1 0,0-1 0,0 1 0,0-1 0,1 0 0,-1 1 0,0-1 0,0 1 0,1-1 0,-1 0 0,0 1 0,1-1 0,0 1 0,1 0 0,0 0 0,0 0 0,0 0 0,0 0 0,0 0 0,0-1 0,1 1 0,2 0 0,25 2 0,0-1 0,0-2 0,44-4 0,-24 1 0,-27 2 0,81-5 0,-80 3 0,0-1 0,30-8 0,-28 3-195,-1 0 0,0-1 0,-1-2 0,0-1 0,-1 0 0,30-24 0,-26 14-6631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30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29 24575,'0'0'0,"0"-1"0,0 0 0,1 1 0,-1-1 0,0 1 0,0-1 0,0 1 0,0-1 0,1 1 0,-1-1 0,0 1 0,1-1 0,-1 1 0,0-1 0,1 1 0,-1-1 0,0 1 0,1 0 0,-1-1 0,1 1 0,-1-1 0,1 1 0,-1 0 0,1 0 0,-1-1 0,1 1 0,18-5 0,-15 5 0,44-6 0,-1 2 0,69 2 0,-110 3 0,1-1 0,-1 1 0,1-1 0,-1 2 0,1-1 0,-1 1 0,10 4 0,-14-5 0,0 0 0,0 0 0,0 0 0,0 1 0,0-1 0,0 1 0,0 0 0,0 0 0,-1-1 0,1 1 0,-1 0 0,0 0 0,1 0 0,-1 1 0,0-1 0,0 0 0,0 0 0,0 1 0,-1-1 0,1 0 0,-1 1 0,1-1 0,-1 3 0,0 2 0,0 1 0,0-1 0,-1 0 0,0 0 0,0 0 0,-1 0 0,-2 7 0,-23 53 0,25-61 0,-113 225-1151,-14-1 500,36-65 678,43-70-389,43-81 332,1 0-1,-8 27 1,13-38 30,0-1 0,1 0 0,-1 1 0,1-1 0,0 1 0,0-1 0,0 1 0,0-1 0,0 0 0,1 1 0,-1-1 0,1 1 0,-1-1 0,1 0 0,0 1 0,0-1 0,1 2 0,0-2 0,-1 0 0,1 0 0,0 0 0,0 0 0,0-1 0,0 1 0,1-1 0,-1 1 0,0-1 0,1 0 0,-1 0 0,1 0 0,-1 0 0,1 0 0,3 0 0,8 1 0,0 0 0,1 0 0,0-2 0,-1 0 0,1 0 0,26-6 0,0-2 0,48-16 0,-50 10 62,0-1 1,-2-2-1,45-26 0,-23 6-683,58-48-1,-54 35-4347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31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849 13 24575,'0'-8'0,"0"3"0,-5 15 0,-6 13 0,-2 19 0,-6 15 0,-4 11 0,-6 6 0,-3 9 0,-9 9 0,-9 8-606,-16 5 606,-14 8 0,-18 11-1917,-6 8 1917,-3 1 0,11-3 0,21-26-5668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31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24575,'0'-3'0,"0"-1"0,0 0 0,1 1 0,-1-1 0,1 0 0,0 1 0,0-1 0,1 1 0,-1-1 0,1 1 0,-1 0 0,1-1 0,0 1 0,0 0 0,3-3 0,0 2 0,-1 0 0,1 0 0,-1 0 0,1 1 0,1-1 0,-1 1 0,0 0 0,11-3 0,6-2 0,0 2 0,1 0 0,41-4 0,72 2 0,-133 8 0,58-2 0,89-6 0,-104 1 0,-26 3 0,0 1 0,0 1 0,34 0 0,-50 3 0,0-1 0,0 1 0,0 0 0,0 0 0,0 0 0,0 0 0,0 1 0,-1 0 0,1 0 0,0 0 0,-1 0 0,1 0 0,-1 1 0,4 3 0,-3-2 0,0 1 0,0 0 0,-1 0 0,0 0 0,1 0 0,-2 0 0,1 1 0,3 9 0,-1 4 0,0 1 0,-2 0 0,0 0 0,0 33 0,-3-11 0,-1 0 0,-3 0 0,-1-1 0,-12 42 0,-56 159 0,65-218 0,0 0 0,2 0 0,1 1 0,1 0 0,-2 46 0,6-39-1365,1-2-5461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32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1 284 24575,'11'-15'0,"2"0"0,18-18 0,-11 13 0,4-3 0,1 0 0,1 1 0,52-33 0,-56 42 0,1 1 0,0 1 0,1 1 0,0 1 0,40-10 0,-60 18 0,0 0 0,-1 1 0,1-1 0,0 1 0,0 0 0,0 0 0,0 0 0,0 0 0,-1 1 0,1-1 0,0 1 0,0 0 0,-1 0 0,6 3 0,-6-3 0,0 1 0,-1 1 0,1-1 0,0 0 0,-1 1 0,0-1 0,0 1 0,1 0 0,-1 0 0,-1 0 0,1 0 0,0 0 0,-1 0 0,0 0 0,0 0 0,2 5 0,-1 2 0,0 0 0,0 0 0,-1 1 0,0-1 0,0 1 0,-1-1 0,-1 0 0,-3 21 0,-2-3 0,-2 0 0,-12 28 0,-6 9-431,-63 111-1,-58 48-431,129-202 863,0 0 0,-28 24 0,21-22 0,24-22-7,0-1-1,-1 0 1,1 1 0,0-1 0,0 0 0,0 1-1,0 0 1,0-1 0,-1 3 0,2-4 10,0 1 0,0-1 0,0 0 0,0 1 0,0-1 1,0 0-1,0 0 0,0 1 0,0-1 0,0 0 0,0 1 0,0-1 0,0 0 1,0 0-1,1 1 0,-1-1 0,0 0 0,0 1 0,0-1 0,0 0 0,1 0 1,-1 1-1,11 4 284,2-4-44,1 0-1,-1-1 1,0-1-1,0 0 1,15-3-1,-22 3-258,219-44 16,8-2 0,-219 48 0,-14-1 0,0 0 0,0 0 0,1 0 0,-1 0 0,0 0 0,0 0 0,0 0 0,1 0 0,-1 0 0,0 0 0,0 1 0,0-1 0,0 0 0,0 0 0,1 0 0,-1 0 0,0 0 0,0 1 0,0-1 0,0 0 0,0 0 0,0 0 0,0 0 0,1 1 0,-1-1 0,0 0 0,0 0 0,0 0 0,0 1 0,0-1 0,-1 2 0,1 0 0,-1 0 0,0 0 0,0 0 0,0 0 0,0-1 0,0 1 0,-2 3 0,-17 20 0,-2-1 0,0-1 0,-32 27 0,23-22 0,-13 13 0,-200 193 0,221-208-1365,11-9-5461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8:33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735 1926 24575,'0'12'0,"0"-3"0,0-1 0,0 1 0,1 0 0,3 15 0,-3-21 0,0 0 0,1 0 0,-1 0 0,1 0 0,-1 0 0,1-1 0,0 1 0,0-1 0,0 1 0,0-1 0,0 0 0,1 1 0,-1-1 0,1-1 0,-1 1 0,1 0 0,3 1 0,2 1 0,0-1 0,1 0 0,-1 0 0,1-1 0,-1 0 0,1 0 0,0-1 0,14 0 0,1-1 0,46-7 0,-37 2 0,-1-2 0,0-1 0,-1-1 0,0-2 0,37-18 0,-46 18 0,-1-1 0,0-1 0,0-2 0,-2 0 0,0 0 0,-1-2 0,28-32 0,-24 21 0,0-2 0,-2 0 0,-1-1 0,-2-1 0,-1-1 0,13-38 0,-8 5 0,-3 0 0,-3-2 0,-3 1 0,6-110 0,-16-154 0,-4 309 0,0 1 0,-2-1 0,0 1 0,-2 0 0,-8-21 0,3 15 0,-1 1 0,-1 0 0,-21-30 0,1 11 0,-1 2 0,-3 0 0,-61-53 0,-131-89 0,208 170 0,0 1 0,-1 1 0,-1 2 0,0 0 0,0 1 0,-1 1 0,0 2 0,-1 0 0,1 2 0,-31-4 0,35 7 0,0 1 0,0 1 0,0 1 0,-25 4 0,33-3 0,-1 1 0,1 1 0,0 0 0,0 0 0,0 1 0,1 1 0,-21 13 0,7-1 4,1 2-1,0 0 1,2 2 0,-25 31-1,-68 107-237,72-88-125,3 1 0,3 2 0,4 1 0,3 2 1,3 1-1,4 1 0,4 2 0,-17 145 1,33-167 302,2 1 0,2-1 0,4 1 0,1-1 1,4 0-1,2-1 0,33 96 0,-18-83 21,3-2-1,3 0 0,3-2 1,4-2-1,76 100 0,-75-116-251,2-2 0,2-2-1,61 49 1,-70-67 204,0-2 1,2-1-1,1-2 1,1-2-1,56 22 1,-22-19-2359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20:0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588 1086 24575,'0'-12'0,"1"0"0,1 0 0,0 1 0,0-1 0,1 0 0,6-12 0,32-66 0,-28 63 0,122-240 0,-111 222 0,-15 30 0,-2 0 0,1-1 0,-2 1 0,0-1 0,5-19 0,-9 16 0,0 1 0,0 0 0,-2 0 0,0-1 0,-2 1 0,1 0 0,-2-1 0,-1 1 0,0 1 0,-1-1 0,-1 1 0,-1 0 0,0 0 0,-1 0 0,-1 1 0,-1 1 0,0-1 0,-18-19 0,21 26 0,-2 1 0,1 1 0,-1-1 0,-1 1 0,1 1 0,-1 0 0,0 0 0,-1 1 0,1 0 0,-1 1 0,0 0 0,-21-5 0,-5 3 0,0 1 0,-64 1 0,53 4 0,-1 1 0,0 3 0,-74 16 0,101-14 0,-1 2 0,1 0 0,-26 15 0,44-21 0,0 0 0,0 1 0,0 0 0,0 0 0,1 0 0,-1 1 0,1-1 0,0 1 0,0-1 0,0 1 0,1 0 0,-1 0 0,1 1 0,0-1 0,0 0 0,0 1 0,1-1 0,-1 1 0,0 6 0,-1 8 0,1 0 0,1 0 0,2 28 0,-1-40 0,3 31 24,1 0 0,2-1 0,2 0 0,12 38 0,59 139-1509,-61-168-5341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20:08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24575,'175'260'-772,"-105"-153"-1124,290 444 1363,-287-438 640,114 160 625,-185-270-717,37 48 324,74 73 1,145 140 1328,-227-233-1668,1-2 0,65 45 0,-91-70-195,-1 0 0,0 1 0,1 0 0,-1 0 0,-1 0 0,8 10 0,0 6-6631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0: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33 118 24575,'9'-7'0,"-1"-1"0,1 2 0,0-1 0,1 1 0,20-10 0,-4 5 0,33-9 0,-24 10 0,0 2 0,0 1 0,0 2 0,64-1 0,-91 6 0,-1 0 0,0 0 0,0 1 0,0 1 0,0-1 0,8 3 0,-13-3 0,0 0 0,0 0 0,0 0 0,0 0 0,0 0 0,0 1 0,0-1 0,-1 1 0,1-1 0,0 1 0,-1-1 0,1 1 0,-1 0 0,1 0 0,-1 0 0,0 0 0,0 0 0,0 0 0,0 0 0,0 0 0,-1 0 0,2 4 0,-2-2 0,1 1 0,-1 0 0,0 0 0,0 0 0,-1 0 0,1-1 0,-1 1 0,-2 7 0,-1 0 0,0 0 0,-9 15 0,3-9 0,-1 0 0,-1 0 0,0-1 0,-2-1 0,0 0 0,-18 16 0,-104 78 0,94-78 0,-62 43 0,36-26 0,63-45 0,-2 0 0,1 1 0,-9 9 0,14-13 0,0 0 0,0 0 0,0 0 0,0 1 0,0-1 0,0 0 0,1 0 0,-1 1 0,0-1 0,1 0 0,-1 1 0,1-1 0,0 1 0,-1-1 0,1 1 0,0-1 0,0 1 0,0-1 0,0 3 0,0-3 0,1 1 0,-1-1 0,1 0 0,0 1 0,-1-1 0,1 0 0,0 0 0,0 1 0,0-1 0,0 0 0,0 0 0,0 0 0,0 0 0,0 0 0,0 0 0,0 0 0,1-1 0,-1 1 0,0 0 0,3 0 0,3 2 0,0-1 0,14 3 0,-18-4 0,17 2 0,0-1 0,-1-1 0,1-1 0,0-1 0,26-4 0,-17 2 0,0-2 0,0-1 0,-1-2 0,0-1 0,0-1 0,-1-1 0,0-1 0,-1-2 0,-1 0 0,0-2 0,-1-1 0,32-27 0,-30 20-1365,-6 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0:26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30 24575,'1'0'0,"-1"-1"0,0 0 0,0 1 0,0-1 0,1 0 0,-1 1 0,0-1 0,1 1 0,-1-1 0,1 0 0,-1 1 0,0-1 0,1 1 0,-1-1 0,1 1 0,0-1 0,-1 1 0,1 0 0,-1-1 0,1 1 0,0 0 0,-1-1 0,1 1 0,0 0 0,-1 0 0,1 0 0,0-1 0,-1 1 0,2 0 0,0 0 0,19-5 0,0 0 0,1 2 0,-1 1 0,39 0 0,-50 2 0,0 0 0,0 1 0,0 0 0,0 0 0,18 6 0,-25-6 0,-1 0 0,1 0 0,0 0 0,0 1 0,-1-1 0,1 1 0,-1 0 0,1 0 0,-1 0 0,0 0 0,0 0 0,0 0 0,0 0 0,0 1 0,0-1 0,0 1 0,-1-1 0,0 1 0,1 0 0,-1 0 0,0-1 0,0 1 0,1 5 0,-2-2 0,1 0 0,-1 0 0,0 0 0,0 0 0,-1 0 0,0 0 0,0 0 0,-2 9 0,-4 5 0,-10 22 0,-15 28 0,-42 70 0,57-112 0,-2-1 0,0-1 0,-2-1 0,-1 0 0,-30 26 0,12-19 0,23-19 0,0 1 0,-16 17 0,31-29 0,1-1 0,0 0 0,0 0 0,0 1 0,0-1 0,0 0 0,0 1 0,1-1 0,-1 1 0,0-1 0,1 1 0,-1 0 0,1-1 0,-1 1 0,1-1 0,0 1 0,0 0 0,-1-1 0,1 1 0,0 0 0,1-1 0,-1 1 0,0 0 0,0-1 0,1 1 0,-1 0 0,1-1 0,0 1 0,-1-1 0,1 1 0,0-1 0,0 1 0,1 1 0,2 1 0,0 0 0,1 0 0,-1 0 0,1 0 0,0-1 0,0 0 0,0 0 0,7 3 0,11 4 0,-1-2 0,2 0 0,-1-1 0,43 6 0,-51-11 0,-1 0 0,1-2 0,0 0 0,0 0 0,-1-2 0,1 1 0,0-2 0,-1 0 0,19-7 0,-16 3 7,-1-1 1,0-1-1,0 0 0,-1-1 0,0 0 0,-1-2 0,0 1 1,-1-2-1,0 0 0,20-26 0,-1-8-207,-1-2 0,25-55 0,-24 43-644,-3 7-5982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0:27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573 0 24575,'0'4'0,"0"-1"0,0 0 0,-1 0 0,-1 7 0,-1 4 0,-28 151-469,-66 207 0,-163 338-3141,162-492 3053,95-214 534,-25 43-76,25-43 102,0 0 0,-1 0 0,1 0 0,-1 0 0,0-1 0,0 1 0,-6 3 0,10-7 1,0 0 0,0 1 0,-1-1 0,1 0 0,0 0 1,0 1-1,-1-1 0,1 0 0,0 0 0,-1 0 0,1 1 0,0-1 0,-1 0 0,1 0 0,-1 0 0,1 0 1,0 0-1,-1 0 0,1 0 0,0 0 0,-1 0 0,1 0 0,-1 0 0,1 0 0,0 0 0,-1 0 0,1 0 1,0 0-1,-1 0 0,1-1 0,0 1 0,-1 0 0,1 0 0,0 0 0,-1-1 0,1 1 0,0 0 0,-1-1 1,1 0 16,-1 1 0,1-1 0,0 0 0,0 0 0,0 0 0,0 0 1,0 0-1,0 1 0,0-1 0,0 0 0,0 0 0,0 0 1,1-1-1,1-4 340,1 0-1,0 0 1,0 1 0,1-1 0,0 1 0,0 0 0,6-7 0,-9 12-323,7-10 83,1 2-1,0-1 1,1 1-1,0 1 1,0 0-1,1 0 1,0 1 0,0 0-1,0 1 1,13-4-1,2 1 4,1 1 0,0 1 0,44-3 0,-46 7-121,0 2 0,0 0 0,0 2 0,45 8 0,89 35-259,-101-25-145,-1 2-1,76 42 1,-116-54 395,0 0 1,-1 2 0,-1 0 0,1 1-1,20 22 1,-28-25-1,-1 0 0,1 0 1,-2 0-1,1 1 0,-1 0 0,-1 0 0,0 0 0,-1 1 0,6 22 1,-8-20 4,-1 0 0,0 0 0,0 0 0,-1 0 1,-1 0-1,-1 0 0,0 0 0,-7 26 0,-2-7-55,-1 0-1,-24 46 0,-13 10-259,-69 92 0,16-27 153,79-117 666,11-20-607,1 0-1,-12 29 1,13-19-5769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2T06:12:05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1526 967 24575,'0'-1'0,"0"-1"0,0 1 0,0-1 0,1 1 0,-1-1 0,0 1 0,1-1 0,-1 1 0,1 0 0,-1-1 0,1 1 0,0 0 0,0 0 0,0-1 0,-1 1 0,1 0 0,0 0 0,1 0 0,0-1 0,2-1 0,0 1 0,-1 0 0,1-1 0,0 2 0,1-1 0,4-1 0,11-3 0,34-4 0,62-1-347,42 8-1042,925 36-1686,-684-16 1838,-364-16 1118,115 2-28,-116-4 151,0-2 0,45-9 1,-26-1 423,-1-2-1,-1-3 1,67-32-1,-110 47-100,0-1 0,0-1-1,-1 1 1,0-1 0,0-1 0,0 1-1,-1-1 1,9-10 0,-13 15-268,-1-1 0,0 0 1,0 1-1,0-1 0,0 0 1,0 0-1,0 1 0,0-1 1,-1 0-1,1 0 0,-1 0 1,1 0-1,-1 0 0,0 0 1,0 0-1,0 0 0,0 0 1,0 0-1,0 0 0,-1 0 0,1 0 1,-1 0-1,1 0 0,-1 0 1,0 0-1,1 0 0,-1 0 1,-2-3-1,-2-1-69,0 1 0,0-1 0,0 1 0,-1 0 0,0 0 0,-10-6 0,-111-62 10,81 50 0,-115-60 0,-127-69 0,238 122 0,-110-62 0,118 71 0,0 2 0,-46-14 0,-103-14 4,-5 15-18,67 12-136,-308-27-1653,-3 39 241,-635 11-2580,945 2 4261,111-3 596,0 1-1,1 1 0,0 0 0,-34 13 1,7 4 1428,-50 28 0,78-38-2195,1 0 1,-1 1-1,2 0 0,0 1 1,-24 27-1,34-33 52,-1 0 0,1 0 0,1 0 0,-1 0 0,1 1 0,1 0 0,-1 0 0,1 0 0,0 0 0,1 0 0,0 1 0,1-1 0,0 1 0,0 0 0,0-1 0,1 1 0,1-1 0,-1 1 0,1 0 0,1-1 0,3 12 0,1-3 0,0-1 0,1 0 0,1 0 0,1 0 0,0-2 0,1 1 0,14 15 0,3 0 0,2-1 0,34 26 0,-11-14-286,3-3 0,0-2 0,100 47 0,-43-33-286,124 36 0,169 14 572,6-34 0,288-13-984,-568-51-3935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F6AF-468F-4BE1-A6FA-6272B76BD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A9A0C4-C088-4423-8B70-B7846DBA7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1783D-AE9E-4940-BE7F-48B156FF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4C67E0-022D-4E0D-93CF-7B61CB1A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B14DD-5912-4CC2-BC6A-554F8985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27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EE560-0704-47CC-9317-81D1CAC6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F1C6F6-C720-46AF-8C42-2CB665F10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B08E7-2F5A-41AA-9CFB-0FC13B79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3F11A-33EC-4E1F-9AC6-BB7319E9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30547-1904-4BBD-8AEA-7CBA555D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5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8FA7C8-C999-49A1-B6C9-B23068FB3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B33F8E-9CE4-4F45-8C73-11AA59E77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C4546-28F5-4832-8C6C-A7CFD4C4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0E719C-538F-4386-AC0E-DF5B7E1B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6F227-F951-4B9C-A58D-E4306F37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91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04C20-5649-4A62-8F6C-050E956A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D6F43-C978-400E-B466-CBCFA8D0E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DC849-670B-4048-82BD-42E21BBF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3863CE-BE24-4E68-A339-96B79B94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8623FD-86DD-40AB-A99F-06D77021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7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F03B8-5481-4D4B-857E-A92A4E9D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03F1AF-90D3-4608-81A2-938EE4733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74FED-92BA-4FD5-BB5D-3C13DE2C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F1938-3CDA-4E8B-997C-186CB345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35346-E537-42CA-BE1A-90B957DD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8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E8E78-810A-42E6-80C6-31B255AF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B04B5-5985-4F90-BA3E-BD10E33DD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618F99-47DE-4AE5-A0F9-502795D70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87A75B-A8E8-49E7-916A-D4C4C9EC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755331-7212-425F-9D19-3B69939F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D706C-EC6B-41F5-92F4-B41888113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2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D5C73-BA58-4547-B218-EE7A70EF2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AE43E3-0AA3-42DE-BF0C-FC2DE135D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D98078-DB8E-4144-8CF2-5AA764768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4E55D7-E23E-49C1-AB56-4F9A6EF86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31787A-8B01-479E-A834-07BD7E698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AA963E-A251-4AA4-BAED-C1458D11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EFA81B-62D6-4049-A550-BDA2D7EDB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F054E7-05CC-43BF-93C9-304D1B45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4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094AA-08FD-4E7B-991C-977780F8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F566B-578E-4B1B-82C5-C4BE3074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930401-C8F0-4819-8667-F45F8109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134122-1AB0-41F0-B741-64935761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48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74DE07-2A36-4E06-B47D-1EBE9EB64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442D1C-B49D-4DBF-B04A-BD64276BA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CC482E-0CFC-49D8-BEA1-223C5CA3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7015F-235C-496F-A16A-579751D5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1DF447-49D0-4030-B3D9-7DAF92AC6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8A905-A81B-43BA-847E-004C7E59B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8ACA4-D983-457B-8E64-C1CC9CD89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054B0F-5B4C-42F2-9EE8-51CB29E3E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F82016-CB8A-46F1-A53E-423F93B6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2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F4540-F4F5-4B19-A253-D9DA1E36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0E4498-FCBC-4102-A470-65B171D2C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9932C-189F-4898-BED2-88E18FC9F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F667E2-B63C-4A46-B892-DD69E5110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6C886-49FC-4225-A28A-AD0BDA97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0AD348-21BE-453B-9353-C8BEA4BF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09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D96A81-2989-47AA-A252-8DFB95E8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3E0CC-990A-4C5D-B5D8-A533360F2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59550-618D-49EE-BA08-9738C6E21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0D3E9-1E7E-422F-BFD0-14D076950A4A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81E29-B5C5-4A1D-8359-8344DB90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A653CC-E256-4F75-BF5C-9AF6FDD1E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8D7BF-095F-4A5C-BC60-93EC20833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4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10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18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16.xml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20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.png"/><Relationship Id="rId21" Type="http://schemas.openxmlformats.org/officeDocument/2006/relationships/customXml" Target="../ink/ink31.xml"/><Relationship Id="rId42" Type="http://schemas.openxmlformats.org/officeDocument/2006/relationships/image" Target="../media/image47.png"/><Relationship Id="rId47" Type="http://schemas.openxmlformats.org/officeDocument/2006/relationships/customXml" Target="../ink/ink44.xml"/><Relationship Id="rId63" Type="http://schemas.openxmlformats.org/officeDocument/2006/relationships/customXml" Target="../ink/ink52.xml"/><Relationship Id="rId68" Type="http://schemas.openxmlformats.org/officeDocument/2006/relationships/image" Target="../media/image60.png"/><Relationship Id="rId7" Type="http://schemas.openxmlformats.org/officeDocument/2006/relationships/customXml" Target="../ink/ink24.xml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29" Type="http://schemas.openxmlformats.org/officeDocument/2006/relationships/customXml" Target="../ink/ink35.xml"/><Relationship Id="rId11" Type="http://schemas.openxmlformats.org/officeDocument/2006/relationships/customXml" Target="../ink/ink26.xml"/><Relationship Id="rId24" Type="http://schemas.openxmlformats.org/officeDocument/2006/relationships/image" Target="../media/image38.png"/><Relationship Id="rId32" Type="http://schemas.openxmlformats.org/officeDocument/2006/relationships/image" Target="../media/image42.png"/><Relationship Id="rId37" Type="http://schemas.openxmlformats.org/officeDocument/2006/relationships/customXml" Target="../ink/ink39.xml"/><Relationship Id="rId40" Type="http://schemas.openxmlformats.org/officeDocument/2006/relationships/image" Target="../media/image46.png"/><Relationship Id="rId45" Type="http://schemas.openxmlformats.org/officeDocument/2006/relationships/customXml" Target="../ink/ink43.xml"/><Relationship Id="rId53" Type="http://schemas.openxmlformats.org/officeDocument/2006/relationships/customXml" Target="../ink/ink47.xml"/><Relationship Id="rId58" Type="http://schemas.openxmlformats.org/officeDocument/2006/relationships/image" Target="../media/image55.png"/><Relationship Id="rId66" Type="http://schemas.openxmlformats.org/officeDocument/2006/relationships/image" Target="../media/image59.png"/><Relationship Id="rId5" Type="http://schemas.openxmlformats.org/officeDocument/2006/relationships/customXml" Target="../ink/ink23.xml"/><Relationship Id="rId61" Type="http://schemas.openxmlformats.org/officeDocument/2006/relationships/customXml" Target="../ink/ink51.xml"/><Relationship Id="rId19" Type="http://schemas.openxmlformats.org/officeDocument/2006/relationships/customXml" Target="../ink/ink30.xml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customXml" Target="../ink/ink34.xml"/><Relationship Id="rId30" Type="http://schemas.openxmlformats.org/officeDocument/2006/relationships/image" Target="../media/image41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50.png"/><Relationship Id="rId56" Type="http://schemas.openxmlformats.org/officeDocument/2006/relationships/image" Target="../media/image54.png"/><Relationship Id="rId64" Type="http://schemas.openxmlformats.org/officeDocument/2006/relationships/image" Target="../media/image58.png"/><Relationship Id="rId69" Type="http://schemas.openxmlformats.org/officeDocument/2006/relationships/customXml" Target="../ink/ink55.xml"/><Relationship Id="rId8" Type="http://schemas.openxmlformats.org/officeDocument/2006/relationships/image" Target="../media/image30.png"/><Relationship Id="rId51" Type="http://schemas.openxmlformats.org/officeDocument/2006/relationships/customXml" Target="../ink/ink46.xml"/><Relationship Id="rId3" Type="http://schemas.openxmlformats.org/officeDocument/2006/relationships/customXml" Target="../ink/ink22.xml"/><Relationship Id="rId12" Type="http://schemas.openxmlformats.org/officeDocument/2006/relationships/image" Target="../media/image32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59" Type="http://schemas.openxmlformats.org/officeDocument/2006/relationships/customXml" Target="../ink/ink50.xml"/><Relationship Id="rId67" Type="http://schemas.openxmlformats.org/officeDocument/2006/relationships/customXml" Target="../ink/ink54.xml"/><Relationship Id="rId20" Type="http://schemas.openxmlformats.org/officeDocument/2006/relationships/image" Target="../media/image36.png"/><Relationship Id="rId41" Type="http://schemas.openxmlformats.org/officeDocument/2006/relationships/customXml" Target="../ink/ink41.xml"/><Relationship Id="rId54" Type="http://schemas.openxmlformats.org/officeDocument/2006/relationships/image" Target="../media/image53.png"/><Relationship Id="rId62" Type="http://schemas.openxmlformats.org/officeDocument/2006/relationships/image" Target="../media/image57.png"/><Relationship Id="rId7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40.png"/><Relationship Id="rId36" Type="http://schemas.openxmlformats.org/officeDocument/2006/relationships/image" Target="../media/image44.png"/><Relationship Id="rId49" Type="http://schemas.openxmlformats.org/officeDocument/2006/relationships/customXml" Target="../ink/ink45.xml"/><Relationship Id="rId57" Type="http://schemas.openxmlformats.org/officeDocument/2006/relationships/customXml" Target="../ink/ink49.xml"/><Relationship Id="rId10" Type="http://schemas.openxmlformats.org/officeDocument/2006/relationships/image" Target="../media/image31.png"/><Relationship Id="rId31" Type="http://schemas.openxmlformats.org/officeDocument/2006/relationships/customXml" Target="../ink/ink36.xml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60" Type="http://schemas.openxmlformats.org/officeDocument/2006/relationships/image" Target="../media/image56.png"/><Relationship Id="rId65" Type="http://schemas.openxmlformats.org/officeDocument/2006/relationships/customXml" Target="../ink/ink53.xml"/><Relationship Id="rId4" Type="http://schemas.openxmlformats.org/officeDocument/2006/relationships/image" Target="../media/image28.png"/><Relationship Id="rId9" Type="http://schemas.openxmlformats.org/officeDocument/2006/relationships/customXml" Target="../ink/ink25.xml"/><Relationship Id="rId13" Type="http://schemas.openxmlformats.org/officeDocument/2006/relationships/customXml" Target="../ink/ink27.xml"/><Relationship Id="rId18" Type="http://schemas.openxmlformats.org/officeDocument/2006/relationships/image" Target="../media/image35.png"/><Relationship Id="rId39" Type="http://schemas.openxmlformats.org/officeDocument/2006/relationships/customXml" Target="../ink/ink40.xml"/><Relationship Id="rId34" Type="http://schemas.openxmlformats.org/officeDocument/2006/relationships/image" Target="../media/image43.png"/><Relationship Id="rId50" Type="http://schemas.openxmlformats.org/officeDocument/2006/relationships/image" Target="../media/image51.png"/><Relationship Id="rId55" Type="http://schemas.openxmlformats.org/officeDocument/2006/relationships/customXml" Target="../ink/ink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57.xml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69C49AF-0DCB-45E6-8D52-36EF3293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4B5582-B139-4646-AB98-26CFD4D27B91}"/>
              </a:ext>
            </a:extLst>
          </p:cNvPr>
          <p:cNvGrpSpPr/>
          <p:nvPr/>
        </p:nvGrpSpPr>
        <p:grpSpPr>
          <a:xfrm>
            <a:off x="9591974" y="4625668"/>
            <a:ext cx="2255040" cy="2459160"/>
            <a:chOff x="9591974" y="4625668"/>
            <a:chExt cx="2255040" cy="245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75F7290-0F3B-4E02-9983-D338EEBCD958}"/>
                    </a:ext>
                  </a:extLst>
                </p14:cNvPr>
                <p14:cNvContentPartPr/>
                <p14:nvPr/>
              </p14:nvContentPartPr>
              <p14:xfrm>
                <a:off x="10350134" y="6265468"/>
                <a:ext cx="1496880" cy="8193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75F7290-0F3B-4E02-9983-D338EEBCD95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41134" y="6256468"/>
                  <a:ext cx="151452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4159208-E2ED-4415-81A1-EF6E96A9B060}"/>
                    </a:ext>
                  </a:extLst>
                </p14:cNvPr>
                <p14:cNvContentPartPr/>
                <p14:nvPr/>
              </p14:nvContentPartPr>
              <p14:xfrm>
                <a:off x="10572254" y="5521708"/>
                <a:ext cx="478080" cy="7221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4159208-E2ED-4415-81A1-EF6E96A9B0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63254" y="5513068"/>
                  <a:ext cx="49572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9EE6EDC-1CFE-4993-965C-07EDC1ABDD22}"/>
                    </a:ext>
                  </a:extLst>
                </p14:cNvPr>
                <p14:cNvContentPartPr/>
                <p14:nvPr/>
              </p14:nvContentPartPr>
              <p14:xfrm>
                <a:off x="9651734" y="4683628"/>
                <a:ext cx="391320" cy="2829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9EE6EDC-1CFE-4993-965C-07EDC1ABDD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42734" y="4674628"/>
                  <a:ext cx="408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E1AB720-0F4D-4A77-9D88-9A69CC7EDF56}"/>
                    </a:ext>
                  </a:extLst>
                </p14:cNvPr>
                <p14:cNvContentPartPr/>
                <p14:nvPr/>
              </p14:nvContentPartPr>
              <p14:xfrm>
                <a:off x="9753254" y="4826548"/>
                <a:ext cx="223200" cy="385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E1AB720-0F4D-4A77-9D88-9A69CC7EDF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44614" y="4817548"/>
                  <a:ext cx="240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90D1CB9-62BA-4B3D-900D-66244F1E787C}"/>
                    </a:ext>
                  </a:extLst>
                </p14:cNvPr>
                <p14:cNvContentPartPr/>
                <p14:nvPr/>
              </p14:nvContentPartPr>
              <p14:xfrm>
                <a:off x="9591974" y="4998628"/>
                <a:ext cx="415800" cy="1051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90D1CB9-62BA-4B3D-900D-66244F1E78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82974" y="4989628"/>
                  <a:ext cx="433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D97653D-2B48-498E-A42B-1809BE5895BE}"/>
                    </a:ext>
                  </a:extLst>
                </p14:cNvPr>
                <p14:cNvContentPartPr/>
                <p14:nvPr/>
              </p14:nvContentPartPr>
              <p14:xfrm>
                <a:off x="9831374" y="5102668"/>
                <a:ext cx="227880" cy="2332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D97653D-2B48-498E-A42B-1809BE5895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22734" y="5094028"/>
                  <a:ext cx="245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7C0CF49-B73D-43D3-9747-5DB4127A548B}"/>
                    </a:ext>
                  </a:extLst>
                </p14:cNvPr>
                <p14:cNvContentPartPr/>
                <p14:nvPr/>
              </p14:nvContentPartPr>
              <p14:xfrm>
                <a:off x="10160054" y="4656628"/>
                <a:ext cx="267840" cy="2923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7C0CF49-B73D-43D3-9747-5DB4127A54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51054" y="4647628"/>
                  <a:ext cx="285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B3CFC59-062F-4AFF-8359-12E6FF38623C}"/>
                    </a:ext>
                  </a:extLst>
                </p14:cNvPr>
                <p14:cNvContentPartPr/>
                <p14:nvPr/>
              </p14:nvContentPartPr>
              <p14:xfrm>
                <a:off x="10294334" y="4625668"/>
                <a:ext cx="387360" cy="9576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B3CFC59-062F-4AFF-8359-12E6FF3862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85694" y="4616668"/>
                  <a:ext cx="405000" cy="97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486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DDAC3-5B9F-4584-A49F-90010F89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512AD-0363-43EB-98A9-080479E0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6C4A31-455C-4A44-8810-C884F915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DFC7E8D-8A3C-4C87-9C0A-64ABB7B82CC9}"/>
              </a:ext>
            </a:extLst>
          </p:cNvPr>
          <p:cNvGrpSpPr/>
          <p:nvPr/>
        </p:nvGrpSpPr>
        <p:grpSpPr>
          <a:xfrm>
            <a:off x="9689534" y="3321028"/>
            <a:ext cx="1885320" cy="964440"/>
            <a:chOff x="9689534" y="3321028"/>
            <a:chExt cx="1885320" cy="96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4E871C4-8324-47F7-9530-8EDAA8E55EB0}"/>
                    </a:ext>
                  </a:extLst>
                </p14:cNvPr>
                <p14:cNvContentPartPr/>
                <p14:nvPr/>
              </p14:nvContentPartPr>
              <p14:xfrm>
                <a:off x="10101014" y="3321028"/>
                <a:ext cx="1473840" cy="4341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4E871C4-8324-47F7-9530-8EDAA8E55EB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92014" y="3312388"/>
                  <a:ext cx="14914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D5B0605-928D-4490-B24B-767A41BDA3AF}"/>
                    </a:ext>
                  </a:extLst>
                </p14:cNvPr>
                <p14:cNvContentPartPr/>
                <p14:nvPr/>
              </p14:nvContentPartPr>
              <p14:xfrm>
                <a:off x="9689534" y="3621628"/>
                <a:ext cx="590040" cy="6638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D5B0605-928D-4490-B24B-767A41BDA3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80534" y="3612628"/>
                  <a:ext cx="6076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C7197D5-17E6-4ED1-843E-617D2B4995F1}"/>
                    </a:ext>
                  </a:extLst>
                </p14:cNvPr>
                <p14:cNvContentPartPr/>
                <p14:nvPr/>
              </p14:nvContentPartPr>
              <p14:xfrm>
                <a:off x="9768374" y="3681028"/>
                <a:ext cx="391680" cy="122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C7197D5-17E6-4ED1-843E-617D2B4995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59734" y="3672028"/>
                  <a:ext cx="409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1B02A27-C0F2-4723-B479-5E371E4C303B}"/>
                    </a:ext>
                  </a:extLst>
                </p14:cNvPr>
                <p14:cNvContentPartPr/>
                <p14:nvPr/>
              </p14:nvContentPartPr>
              <p14:xfrm>
                <a:off x="10309094" y="3591748"/>
                <a:ext cx="132480" cy="6141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1B02A27-C0F2-4723-B479-5E371E4C30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00094" y="3582748"/>
                  <a:ext cx="150120" cy="63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C073141-97F5-4E59-B221-40B6F98AB186}"/>
              </a:ext>
            </a:extLst>
          </p:cNvPr>
          <p:cNvSpPr txBox="1"/>
          <p:nvPr/>
        </p:nvSpPr>
        <p:spPr>
          <a:xfrm>
            <a:off x="8882743" y="4205908"/>
            <a:ext cx="2988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번 구성원이면 </a:t>
            </a:r>
            <a:r>
              <a:rPr lang="en-US" altLang="ko-KR" dirty="0">
                <a:solidFill>
                  <a:srgbClr val="FF0000"/>
                </a:solidFill>
              </a:rPr>
              <a:t>“1”, 2</a:t>
            </a:r>
            <a:r>
              <a:rPr lang="ko-KR" altLang="en-US" dirty="0">
                <a:solidFill>
                  <a:srgbClr val="FF0000"/>
                </a:solidFill>
              </a:rPr>
              <a:t>번 구성원이면 </a:t>
            </a:r>
            <a:r>
              <a:rPr lang="en-US" altLang="ko-KR" dirty="0">
                <a:solidFill>
                  <a:srgbClr val="FF0000"/>
                </a:solidFill>
              </a:rPr>
              <a:t>“2”</a:t>
            </a:r>
            <a:r>
              <a:rPr lang="ko-KR" altLang="en-US" dirty="0">
                <a:solidFill>
                  <a:srgbClr val="FF0000"/>
                </a:solidFill>
              </a:rPr>
              <a:t>로 룸 이름 입력하고 </a:t>
            </a:r>
            <a:r>
              <a:rPr lang="ko-KR" altLang="en-US" dirty="0" err="1">
                <a:solidFill>
                  <a:srgbClr val="FF0000"/>
                </a:solidFill>
              </a:rPr>
              <a:t>엔터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1536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1B5B2AE1-A36B-4021-BB22-67786BDCA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050EDBE-877C-4723-A4C2-5AAB648E7CD1}"/>
                  </a:ext>
                </a:extLst>
              </p14:cNvPr>
              <p14:cNvContentPartPr/>
              <p14:nvPr/>
            </p14:nvContentPartPr>
            <p14:xfrm>
              <a:off x="3933566" y="2645229"/>
              <a:ext cx="4139640" cy="23497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050EDBE-877C-4723-A4C2-5AAB648E7C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4926" y="2636589"/>
                <a:ext cx="4157280" cy="23673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8E4823-B243-4BBC-AAB5-BFF6806CF004}"/>
              </a:ext>
            </a:extLst>
          </p:cNvPr>
          <p:cNvSpPr txBox="1"/>
          <p:nvPr/>
        </p:nvSpPr>
        <p:spPr>
          <a:xfrm>
            <a:off x="2534194" y="2051522"/>
            <a:ext cx="419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완전 백지에서 꾸미기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비추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DC78F-A83B-4431-BE09-CE0F08A79A20}"/>
              </a:ext>
            </a:extLst>
          </p:cNvPr>
          <p:cNvSpPr txBox="1"/>
          <p:nvPr/>
        </p:nvSpPr>
        <p:spPr>
          <a:xfrm>
            <a:off x="6421701" y="1630245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기본 템플릿 활용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추천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A432BE-092C-483C-AD96-22A5B522112B}"/>
              </a:ext>
            </a:extLst>
          </p:cNvPr>
          <p:cNvGrpSpPr/>
          <p:nvPr/>
        </p:nvGrpSpPr>
        <p:grpSpPr>
          <a:xfrm>
            <a:off x="4085846" y="2160669"/>
            <a:ext cx="2937240" cy="2259720"/>
            <a:chOff x="4085846" y="2160669"/>
            <a:chExt cx="2937240" cy="22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6D228F1-D8CF-4C8B-B4C0-7A1C34A4743E}"/>
                    </a:ext>
                  </a:extLst>
                </p14:cNvPr>
                <p14:cNvContentPartPr/>
                <p14:nvPr/>
              </p14:nvContentPartPr>
              <p14:xfrm>
                <a:off x="4085846" y="2361189"/>
                <a:ext cx="828360" cy="14490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6D228F1-D8CF-4C8B-B4C0-7A1C34A474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77206" y="2352549"/>
                  <a:ext cx="846000" cy="14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170F001-762A-48DA-B3C5-FA1E719582B4}"/>
                    </a:ext>
                  </a:extLst>
                </p14:cNvPr>
                <p14:cNvContentPartPr/>
                <p14:nvPr/>
              </p14:nvContentPartPr>
              <p14:xfrm>
                <a:off x="4519286" y="3505989"/>
                <a:ext cx="555480" cy="407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170F001-762A-48DA-B3C5-FA1E719582B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0646" y="3497349"/>
                  <a:ext cx="5731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96E9798-CB28-467B-AD92-1AA4C029EA9E}"/>
                    </a:ext>
                  </a:extLst>
                </p14:cNvPr>
                <p14:cNvContentPartPr/>
                <p14:nvPr/>
              </p14:nvContentPartPr>
              <p14:xfrm>
                <a:off x="6086366" y="2160669"/>
                <a:ext cx="936720" cy="14760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96E9798-CB28-467B-AD92-1AA4C029EA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77726" y="2152029"/>
                  <a:ext cx="954360" cy="14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027A5FB-0D14-4261-893D-C44DD451D936}"/>
                    </a:ext>
                  </a:extLst>
                </p14:cNvPr>
                <p14:cNvContentPartPr/>
                <p14:nvPr/>
              </p14:nvContentPartPr>
              <p14:xfrm>
                <a:off x="5966846" y="3442989"/>
                <a:ext cx="299880" cy="2354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027A5FB-0D14-4261-893D-C44DD451D93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8206" y="3433989"/>
                  <a:ext cx="317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C3ACF02-B94B-4BAB-8713-77FCC07361F3}"/>
                    </a:ext>
                  </a:extLst>
                </p14:cNvPr>
                <p14:cNvContentPartPr/>
                <p14:nvPr/>
              </p14:nvContentPartPr>
              <p14:xfrm>
                <a:off x="5729606" y="3491589"/>
                <a:ext cx="786960" cy="9288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C3ACF02-B94B-4BAB-8713-77FCC07361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20606" y="3482949"/>
                  <a:ext cx="804600" cy="94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75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2F32F-6DFC-4045-BF08-C4BBB9EA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9E1EE-6BE1-4832-A4AA-E189A635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1E425F-7F2F-43FE-8DB1-4EAC5BCF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002D6-6225-47C3-BD42-61E0A9223CEA}"/>
              </a:ext>
            </a:extLst>
          </p:cNvPr>
          <p:cNvSpPr txBox="1"/>
          <p:nvPr/>
        </p:nvSpPr>
        <p:spPr>
          <a:xfrm>
            <a:off x="5868894" y="2340254"/>
            <a:ext cx="3717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</a:rPr>
              <a:t>원하는 템플릿 선택</a:t>
            </a:r>
          </a:p>
        </p:txBody>
      </p:sp>
    </p:spTree>
    <p:extLst>
      <p:ext uri="{BB962C8B-B14F-4D97-AF65-F5344CB8AC3E}">
        <p14:creationId xmlns:p14="http://schemas.microsoft.com/office/powerpoint/2010/main" val="401077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6B81E-A82E-4C00-948E-3211A225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A93C0-1D12-451D-A1C2-4942B295D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A25A3-E464-483A-BD4D-ABB9BBE6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0899B1-C276-47B7-9064-C1635202C0D0}"/>
              </a:ext>
            </a:extLst>
          </p:cNvPr>
          <p:cNvSpPr txBox="1"/>
          <p:nvPr/>
        </p:nvSpPr>
        <p:spPr>
          <a:xfrm>
            <a:off x="4900706" y="2468282"/>
            <a:ext cx="36456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1</a:t>
            </a:r>
            <a:r>
              <a:rPr lang="ko-KR" altLang="en-US" sz="3200" dirty="0">
                <a:solidFill>
                  <a:srgbClr val="FF0000"/>
                </a:solidFill>
              </a:rPr>
              <a:t>번 방이 생성됨</a:t>
            </a:r>
            <a:endParaRPr lang="en-US" altLang="ko-KR" sz="3200" dirty="0">
              <a:solidFill>
                <a:srgbClr val="FF0000"/>
              </a:solidFill>
            </a:endParaRPr>
          </a:p>
          <a:p>
            <a:endParaRPr lang="en-US" altLang="ko-KR" sz="3200" dirty="0">
              <a:solidFill>
                <a:srgbClr val="FF0000"/>
              </a:solidFill>
            </a:endParaRPr>
          </a:p>
          <a:p>
            <a:r>
              <a:rPr lang="ko-KR" altLang="en-US" sz="3200" u="sng" dirty="0">
                <a:solidFill>
                  <a:srgbClr val="FF0000"/>
                </a:solidFill>
              </a:rPr>
              <a:t>꾸미고 나면 </a:t>
            </a:r>
            <a:r>
              <a:rPr lang="en-US" altLang="ko-KR" sz="3200" u="sng" dirty="0">
                <a:solidFill>
                  <a:srgbClr val="FF0000"/>
                </a:solidFill>
              </a:rPr>
              <a:t>Save</a:t>
            </a:r>
            <a:r>
              <a:rPr lang="ko-KR" altLang="en-US" sz="3200" u="sng" dirty="0">
                <a:solidFill>
                  <a:srgbClr val="FF0000"/>
                </a:solidFill>
              </a:rPr>
              <a:t>버튼 반드시 클릭하기</a:t>
            </a:r>
            <a:r>
              <a:rPr lang="en-US" altLang="ko-KR" sz="3200" u="sng" dirty="0">
                <a:solidFill>
                  <a:srgbClr val="FF0000"/>
                </a:solidFill>
              </a:rPr>
              <a:t>!</a:t>
            </a:r>
            <a:endParaRPr lang="ko-KR" altLang="en-US" sz="3200" u="sng" dirty="0">
              <a:solidFill>
                <a:srgbClr val="FF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274AEA-1CFC-471F-B087-429777996D31}"/>
              </a:ext>
            </a:extLst>
          </p:cNvPr>
          <p:cNvGrpSpPr/>
          <p:nvPr/>
        </p:nvGrpSpPr>
        <p:grpSpPr>
          <a:xfrm>
            <a:off x="3228974" y="650188"/>
            <a:ext cx="1743120" cy="3354840"/>
            <a:chOff x="3228974" y="650188"/>
            <a:chExt cx="1743120" cy="335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8A8CF60-8475-4B51-8382-FAB2F20F9F34}"/>
                    </a:ext>
                  </a:extLst>
                </p14:cNvPr>
                <p14:cNvContentPartPr/>
                <p14:nvPr/>
              </p14:nvContentPartPr>
              <p14:xfrm>
                <a:off x="3228974" y="650188"/>
                <a:ext cx="547920" cy="4017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8A8CF60-8475-4B51-8382-FAB2F20F9F3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9974" y="641188"/>
                  <a:ext cx="5655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380BD3C-7215-4F69-86CB-D575BB38253B}"/>
                    </a:ext>
                  </a:extLst>
                </p14:cNvPr>
                <p14:cNvContentPartPr/>
                <p14:nvPr/>
              </p14:nvContentPartPr>
              <p14:xfrm>
                <a:off x="3437774" y="937828"/>
                <a:ext cx="1436040" cy="30672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380BD3C-7215-4F69-86CB-D575BB382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29134" y="929188"/>
                  <a:ext cx="1453680" cy="30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6FB25CD-7E7F-42DB-80C9-95DA1DD8DA0F}"/>
                    </a:ext>
                  </a:extLst>
                </p14:cNvPr>
                <p14:cNvContentPartPr/>
                <p14:nvPr/>
              </p14:nvContentPartPr>
              <p14:xfrm>
                <a:off x="4452254" y="3654388"/>
                <a:ext cx="519840" cy="350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6FB25CD-7E7F-42DB-80C9-95DA1DD8DA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43614" y="3645748"/>
                  <a:ext cx="537480" cy="36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3098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05D9B-EA94-4400-97E5-6DE2B448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7901"/>
            <a:ext cx="10515600" cy="1325563"/>
          </a:xfrm>
        </p:spPr>
        <p:txBody>
          <a:bodyPr/>
          <a:lstStyle/>
          <a:p>
            <a:r>
              <a:rPr lang="en-US" altLang="ko-KR" dirty="0"/>
              <a:t>Spawn</a:t>
            </a:r>
            <a:r>
              <a:rPr lang="ko-KR" altLang="en-US" dirty="0"/>
              <a:t>이 없다면서 저장이 안될 때 해결 방법 </a:t>
            </a:r>
            <a:r>
              <a:rPr lang="en-US" altLang="ko-KR" dirty="0"/>
              <a:t>(</a:t>
            </a:r>
            <a:r>
              <a:rPr lang="ko-KR" altLang="en-US" dirty="0"/>
              <a:t>다음 </a:t>
            </a:r>
            <a:r>
              <a:rPr lang="en-US" altLang="ko-KR" dirty="0"/>
              <a:t>2</a:t>
            </a:r>
            <a:r>
              <a:rPr lang="ko-KR" altLang="en-US" dirty="0"/>
              <a:t>슬라이드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93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321ED6E5-DBC9-4A28-A63D-91126265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548E56A-F310-4DBF-91F8-9AC47862A611}"/>
                  </a:ext>
                </a:extLst>
              </p14:cNvPr>
              <p14:cNvContentPartPr/>
              <p14:nvPr/>
            </p14:nvContentPartPr>
            <p14:xfrm>
              <a:off x="49094" y="1371628"/>
              <a:ext cx="351360" cy="2480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548E56A-F310-4DBF-91F8-9AC47862A6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54" y="1362628"/>
                <a:ext cx="36900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8AC8457B-0CA0-4190-8339-1054E3CCB3F2}"/>
              </a:ext>
            </a:extLst>
          </p:cNvPr>
          <p:cNvGrpSpPr/>
          <p:nvPr/>
        </p:nvGrpSpPr>
        <p:grpSpPr>
          <a:xfrm>
            <a:off x="376046" y="861789"/>
            <a:ext cx="4287240" cy="2119680"/>
            <a:chOff x="376046" y="861789"/>
            <a:chExt cx="4287240" cy="21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06E9BAA-6130-4F9F-8340-131E3703EFE8}"/>
                    </a:ext>
                  </a:extLst>
                </p14:cNvPr>
                <p14:cNvContentPartPr/>
                <p14:nvPr/>
              </p14:nvContentPartPr>
              <p14:xfrm>
                <a:off x="376046" y="1551549"/>
                <a:ext cx="296280" cy="4280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06E9BAA-6130-4F9F-8340-131E3703EF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7406" y="1542549"/>
                  <a:ext cx="3139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79E151B-18C7-4C80-B6A1-C799364C69B5}"/>
                    </a:ext>
                  </a:extLst>
                </p14:cNvPr>
                <p14:cNvContentPartPr/>
                <p14:nvPr/>
              </p14:nvContentPartPr>
              <p14:xfrm>
                <a:off x="427886" y="2179749"/>
                <a:ext cx="341640" cy="243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79E151B-18C7-4C80-B6A1-C799364C69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9246" y="2170749"/>
                  <a:ext cx="359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7E7F529-561D-4A5D-B6CC-1F65B3AF84BF}"/>
                    </a:ext>
                  </a:extLst>
                </p14:cNvPr>
                <p14:cNvContentPartPr/>
                <p14:nvPr/>
              </p14:nvContentPartPr>
              <p14:xfrm>
                <a:off x="532646" y="2309349"/>
                <a:ext cx="221400" cy="522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7E7F529-561D-4A5D-B6CC-1F65B3AF84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3646" y="2300709"/>
                  <a:ext cx="2390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63EBC10-35E2-41FC-8648-A53F3C9E0B07}"/>
                    </a:ext>
                  </a:extLst>
                </p14:cNvPr>
                <p14:cNvContentPartPr/>
                <p14:nvPr/>
              </p14:nvContentPartPr>
              <p14:xfrm>
                <a:off x="558566" y="2550549"/>
                <a:ext cx="202320" cy="4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63EBC10-35E2-41FC-8648-A53F3C9E0B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9926" y="2541909"/>
                  <a:ext cx="219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CD07F0D-D766-4A71-B2D5-A9B60F91DDEF}"/>
                    </a:ext>
                  </a:extLst>
                </p14:cNvPr>
                <p14:cNvContentPartPr/>
                <p14:nvPr/>
              </p14:nvContentPartPr>
              <p14:xfrm>
                <a:off x="626966" y="2659269"/>
                <a:ext cx="246240" cy="239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CD07F0D-D766-4A71-B2D5-A9B60F91DD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7966" y="2650629"/>
                  <a:ext cx="263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E7A6B7D-6B3F-4615-B827-DCD5B512AB86}"/>
                    </a:ext>
                  </a:extLst>
                </p14:cNvPr>
                <p14:cNvContentPartPr/>
                <p14:nvPr/>
              </p14:nvContentPartPr>
              <p14:xfrm>
                <a:off x="935126" y="2126829"/>
                <a:ext cx="243720" cy="3664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E7A6B7D-6B3F-4615-B827-DCD5B512AB8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6126" y="2118189"/>
                  <a:ext cx="2613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2E7ACB2-275E-4A13-A970-194722903333}"/>
                    </a:ext>
                  </a:extLst>
                </p14:cNvPr>
                <p14:cNvContentPartPr/>
                <p14:nvPr/>
              </p14:nvContentPartPr>
              <p14:xfrm>
                <a:off x="1189286" y="2057349"/>
                <a:ext cx="113040" cy="4928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2E7ACB2-275E-4A13-A970-19472290333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80646" y="2048349"/>
                  <a:ext cx="1306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406F8C-219A-42CB-A568-F6734FE5279B}"/>
                    </a:ext>
                  </a:extLst>
                </p14:cNvPr>
                <p14:cNvContentPartPr/>
                <p14:nvPr/>
              </p14:nvContentPartPr>
              <p14:xfrm>
                <a:off x="1044566" y="2625789"/>
                <a:ext cx="284400" cy="2610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406F8C-219A-42CB-A568-F6734FE527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5926" y="2616789"/>
                  <a:ext cx="302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C6CDB34-3D93-4E53-83A2-11514539EF8F}"/>
                    </a:ext>
                  </a:extLst>
                </p14:cNvPr>
                <p14:cNvContentPartPr/>
                <p14:nvPr/>
              </p14:nvContentPartPr>
              <p14:xfrm>
                <a:off x="1796966" y="2115669"/>
                <a:ext cx="43920" cy="6148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C6CDB34-3D93-4E53-83A2-11514539EF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88326" y="2107029"/>
                  <a:ext cx="6156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85CA663-8BD4-46D0-B6B5-6C5E76392D4F}"/>
                    </a:ext>
                  </a:extLst>
                </p14:cNvPr>
                <p14:cNvContentPartPr/>
                <p14:nvPr/>
              </p14:nvContentPartPr>
              <p14:xfrm>
                <a:off x="1679606" y="2073909"/>
                <a:ext cx="169920" cy="3002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85CA663-8BD4-46D0-B6B5-6C5E76392D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70966" y="2064909"/>
                  <a:ext cx="187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A337BAD-1ADA-4918-9FB0-4CEFF4A4E78C}"/>
                    </a:ext>
                  </a:extLst>
                </p14:cNvPr>
                <p14:cNvContentPartPr/>
                <p14:nvPr/>
              </p14:nvContentPartPr>
              <p14:xfrm>
                <a:off x="1682126" y="2657469"/>
                <a:ext cx="312120" cy="1224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A337BAD-1ADA-4918-9FB0-4CEFF4A4E7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73126" y="2648829"/>
                  <a:ext cx="329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15BAABF-80E6-4BF3-AE1B-75CF65B76AD6}"/>
                    </a:ext>
                  </a:extLst>
                </p14:cNvPr>
                <p14:cNvContentPartPr/>
                <p14:nvPr/>
              </p14:nvContentPartPr>
              <p14:xfrm>
                <a:off x="1631006" y="1851789"/>
                <a:ext cx="613080" cy="11296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15BAABF-80E6-4BF3-AE1B-75CF65B76A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22006" y="1843149"/>
                  <a:ext cx="630720" cy="11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C8F0E64-46E5-4364-9840-393AABBAE850}"/>
                    </a:ext>
                  </a:extLst>
                </p14:cNvPr>
                <p14:cNvContentPartPr/>
                <p14:nvPr/>
              </p14:nvContentPartPr>
              <p14:xfrm>
                <a:off x="1551446" y="861789"/>
                <a:ext cx="951480" cy="4352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C8F0E64-46E5-4364-9840-393AABBAE85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42806" y="853149"/>
                  <a:ext cx="9691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BA68142-BA7E-4CD3-9B56-8B89D2831818}"/>
                    </a:ext>
                  </a:extLst>
                </p14:cNvPr>
                <p14:cNvContentPartPr/>
                <p14:nvPr/>
              </p14:nvContentPartPr>
              <p14:xfrm>
                <a:off x="2779406" y="1159509"/>
                <a:ext cx="375480" cy="3546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BA68142-BA7E-4CD3-9B56-8B89D283181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70766" y="1150509"/>
                  <a:ext cx="3931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9B42A11-66DD-4333-A1EE-876C2868C250}"/>
                    </a:ext>
                  </a:extLst>
                </p14:cNvPr>
                <p14:cNvContentPartPr/>
                <p14:nvPr/>
              </p14:nvContentPartPr>
              <p14:xfrm>
                <a:off x="2816126" y="1358229"/>
                <a:ext cx="433800" cy="1047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9B42A11-66DD-4333-A1EE-876C2868C25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07126" y="1349589"/>
                  <a:ext cx="451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3DC3294-DD43-4D77-BBAC-0BDD6BAA7432}"/>
                    </a:ext>
                  </a:extLst>
                </p14:cNvPr>
                <p14:cNvContentPartPr/>
                <p14:nvPr/>
              </p14:nvContentPartPr>
              <p14:xfrm>
                <a:off x="2936006" y="1595829"/>
                <a:ext cx="230040" cy="759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3DC3294-DD43-4D77-BBAC-0BDD6BAA743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27366" y="1586829"/>
                  <a:ext cx="247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CE4CE8B-F82A-4347-99CA-55C68B81B986}"/>
                    </a:ext>
                  </a:extLst>
                </p14:cNvPr>
                <p14:cNvContentPartPr/>
                <p14:nvPr/>
              </p14:nvContentPartPr>
              <p14:xfrm>
                <a:off x="3004046" y="1723989"/>
                <a:ext cx="311400" cy="128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CE4CE8B-F82A-4347-99CA-55C68B81B98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95406" y="1714989"/>
                  <a:ext cx="329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A84998E-FB85-4952-BF54-EA042457876C}"/>
                    </a:ext>
                  </a:extLst>
                </p14:cNvPr>
                <p14:cNvContentPartPr/>
                <p14:nvPr/>
              </p14:nvContentPartPr>
              <p14:xfrm>
                <a:off x="3354326" y="1302069"/>
                <a:ext cx="185760" cy="2714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A84998E-FB85-4952-BF54-EA042457876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45326" y="1293069"/>
                  <a:ext cx="203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8DBE8EF-800B-43AB-A8FE-FB117AFEA876}"/>
                    </a:ext>
                  </a:extLst>
                </p14:cNvPr>
                <p14:cNvContentPartPr/>
                <p14:nvPr/>
              </p14:nvContentPartPr>
              <p14:xfrm>
                <a:off x="3492926" y="1193709"/>
                <a:ext cx="174240" cy="5274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8DBE8EF-800B-43AB-A8FE-FB117AFEA87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84286" y="1184709"/>
                  <a:ext cx="19188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FED2099-C464-4E8D-8DB8-0B2917C3B4E4}"/>
                    </a:ext>
                  </a:extLst>
                </p14:cNvPr>
                <p14:cNvContentPartPr/>
                <p14:nvPr/>
              </p14:nvContentPartPr>
              <p14:xfrm>
                <a:off x="3448646" y="1611309"/>
                <a:ext cx="572040" cy="2257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FED2099-C464-4E8D-8DB8-0B2917C3B4E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39646" y="1602309"/>
                  <a:ext cx="589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E11AD71-7D63-49FC-A815-33F9B1E22FFB}"/>
                    </a:ext>
                  </a:extLst>
                </p14:cNvPr>
                <p14:cNvContentPartPr/>
                <p14:nvPr/>
              </p14:nvContentPartPr>
              <p14:xfrm>
                <a:off x="4242446" y="1293069"/>
                <a:ext cx="234720" cy="4705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E11AD71-7D63-49FC-A815-33F9B1E22FF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33446" y="1284429"/>
                  <a:ext cx="2523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FE711A0-76A8-4E71-92A2-2A97FAAD8AF3}"/>
                    </a:ext>
                  </a:extLst>
                </p14:cNvPr>
                <p14:cNvContentPartPr/>
                <p14:nvPr/>
              </p14:nvContentPartPr>
              <p14:xfrm>
                <a:off x="4004846" y="1053669"/>
                <a:ext cx="658440" cy="8377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FE711A0-76A8-4E71-92A2-2A97FAAD8AF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5846" y="1045029"/>
                  <a:ext cx="676080" cy="85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07A559B-7970-4F91-AE55-47542110DFB1}"/>
              </a:ext>
            </a:extLst>
          </p:cNvPr>
          <p:cNvGrpSpPr/>
          <p:nvPr/>
        </p:nvGrpSpPr>
        <p:grpSpPr>
          <a:xfrm>
            <a:off x="8041166" y="1025589"/>
            <a:ext cx="3659040" cy="1323720"/>
            <a:chOff x="8041166" y="1025589"/>
            <a:chExt cx="3659040" cy="13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2595148-4C08-4628-8805-64906984857E}"/>
                    </a:ext>
                  </a:extLst>
                </p14:cNvPr>
                <p14:cNvContentPartPr/>
                <p14:nvPr/>
              </p14:nvContentPartPr>
              <p14:xfrm>
                <a:off x="10328606" y="1784469"/>
                <a:ext cx="1371600" cy="5648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2595148-4C08-4628-8805-64906984857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19966" y="1775829"/>
                  <a:ext cx="13892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C92BD03-976D-435B-9DDE-BD90B723FDA8}"/>
                    </a:ext>
                  </a:extLst>
                </p14:cNvPr>
                <p14:cNvContentPartPr/>
                <p14:nvPr/>
              </p14:nvContentPartPr>
              <p14:xfrm>
                <a:off x="9167966" y="1558389"/>
                <a:ext cx="1371240" cy="5158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C92BD03-976D-435B-9DDE-BD90B723FDA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59326" y="1549749"/>
                  <a:ext cx="13888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2BB08FD-8361-4CAD-8899-9B824FF73F63}"/>
                    </a:ext>
                  </a:extLst>
                </p14:cNvPr>
                <p14:cNvContentPartPr/>
                <p14:nvPr/>
              </p14:nvContentPartPr>
              <p14:xfrm>
                <a:off x="8098766" y="1078869"/>
                <a:ext cx="410760" cy="3020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2BB08FD-8361-4CAD-8899-9B824FF73F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90126" y="1070229"/>
                  <a:ext cx="428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CEED6C0-9CE7-433D-9DA8-25269AF63C63}"/>
                    </a:ext>
                  </a:extLst>
                </p14:cNvPr>
                <p14:cNvContentPartPr/>
                <p14:nvPr/>
              </p14:nvContentPartPr>
              <p14:xfrm>
                <a:off x="8187686" y="1200909"/>
                <a:ext cx="273240" cy="532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CEED6C0-9CE7-433D-9DA8-25269AF63C6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79046" y="1192269"/>
                  <a:ext cx="290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D4C75FE-A01C-4C43-81ED-EF8F8AAC69CB}"/>
                    </a:ext>
                  </a:extLst>
                </p14:cNvPr>
                <p14:cNvContentPartPr/>
                <p14:nvPr/>
              </p14:nvContentPartPr>
              <p14:xfrm>
                <a:off x="8041166" y="1450029"/>
                <a:ext cx="720720" cy="756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D4C75FE-A01C-4C43-81ED-EF8F8AAC69C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32166" y="1441389"/>
                  <a:ext cx="738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915B6A8-77AE-4D90-ABFF-4F1C1E79B316}"/>
                    </a:ext>
                  </a:extLst>
                </p14:cNvPr>
                <p14:cNvContentPartPr/>
                <p14:nvPr/>
              </p14:nvContentPartPr>
              <p14:xfrm>
                <a:off x="8428526" y="1707789"/>
                <a:ext cx="250920" cy="2149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915B6A8-77AE-4D90-ABFF-4F1C1E79B31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19526" y="1699149"/>
                  <a:ext cx="268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BE83F9A-67A8-4C22-A3AA-BE297B4734E2}"/>
                    </a:ext>
                  </a:extLst>
                </p14:cNvPr>
                <p14:cNvContentPartPr/>
                <p14:nvPr/>
              </p14:nvContentPartPr>
              <p14:xfrm>
                <a:off x="8708966" y="1096869"/>
                <a:ext cx="266760" cy="3826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BE83F9A-67A8-4C22-A3AA-BE297B4734E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00326" y="1087869"/>
                  <a:ext cx="2844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B9D836B-174E-42E2-A2B3-3A8A2AC281E6}"/>
                    </a:ext>
                  </a:extLst>
                </p14:cNvPr>
                <p14:cNvContentPartPr/>
                <p14:nvPr/>
              </p14:nvContentPartPr>
              <p14:xfrm>
                <a:off x="8833166" y="1066269"/>
                <a:ext cx="306000" cy="5007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B9D836B-174E-42E2-A2B3-3A8A2AC281E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24166" y="1057269"/>
                  <a:ext cx="32364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D9F09CBD-5F6F-4B3C-9236-C6617FD7D58E}"/>
                    </a:ext>
                  </a:extLst>
                </p14:cNvPr>
                <p14:cNvContentPartPr/>
                <p14:nvPr/>
              </p14:nvContentPartPr>
              <p14:xfrm>
                <a:off x="8788526" y="1583229"/>
                <a:ext cx="299160" cy="3463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D9F09CBD-5F6F-4B3C-9236-C6617FD7D5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79886" y="1574229"/>
                  <a:ext cx="316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F5E3B15-718D-4608-B150-137505BA6A42}"/>
                    </a:ext>
                  </a:extLst>
                </p14:cNvPr>
                <p14:cNvContentPartPr/>
                <p14:nvPr/>
              </p14:nvContentPartPr>
              <p14:xfrm>
                <a:off x="9519686" y="1177869"/>
                <a:ext cx="246600" cy="4636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F5E3B15-718D-4608-B150-137505BA6A4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511046" y="1169229"/>
                  <a:ext cx="2642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6D5D2B5-85AC-4EAE-8D3C-86255870A5DA}"/>
                    </a:ext>
                  </a:extLst>
                </p14:cNvPr>
                <p14:cNvContentPartPr/>
                <p14:nvPr/>
              </p14:nvContentPartPr>
              <p14:xfrm>
                <a:off x="9307646" y="1025589"/>
                <a:ext cx="579240" cy="9741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6D5D2B5-85AC-4EAE-8D3C-86255870A5D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99006" y="1016589"/>
                  <a:ext cx="596880" cy="99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57BC127-6809-4E3B-BE44-DDB2F4B55A2D}"/>
              </a:ext>
            </a:extLst>
          </p:cNvPr>
          <p:cNvSpPr txBox="1"/>
          <p:nvPr/>
        </p:nvSpPr>
        <p:spPr>
          <a:xfrm>
            <a:off x="7832489" y="2778471"/>
            <a:ext cx="3942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***</a:t>
            </a:r>
            <a:r>
              <a:rPr lang="ko-KR" altLang="en-US" sz="3200" dirty="0">
                <a:solidFill>
                  <a:srgbClr val="FF0000"/>
                </a:solidFill>
              </a:rPr>
              <a:t>중요</a:t>
            </a:r>
            <a:r>
              <a:rPr lang="en-US" altLang="ko-KR" sz="3200" dirty="0">
                <a:solidFill>
                  <a:srgbClr val="FF0000"/>
                </a:solidFill>
              </a:rPr>
              <a:t>***Spawn (</a:t>
            </a:r>
            <a:r>
              <a:rPr lang="ko-KR" altLang="en-US" sz="3200" dirty="0">
                <a:solidFill>
                  <a:srgbClr val="FF0000"/>
                </a:solidFill>
              </a:rPr>
              <a:t>방입장시 캐릭터 위치 지정</a:t>
            </a:r>
            <a:r>
              <a:rPr lang="en-US" altLang="ko-KR" sz="3200" dirty="0">
                <a:solidFill>
                  <a:srgbClr val="FF0000"/>
                </a:solidFill>
              </a:rPr>
              <a:t>) </a:t>
            </a:r>
            <a:r>
              <a:rPr lang="ko-KR" altLang="en-US" sz="3200" dirty="0">
                <a:solidFill>
                  <a:srgbClr val="FF0000"/>
                </a:solidFill>
              </a:rPr>
              <a:t>반드시 해야 저장가능</a:t>
            </a:r>
            <a:r>
              <a:rPr lang="en-US" altLang="ko-KR" sz="3200" dirty="0">
                <a:solidFill>
                  <a:srgbClr val="FF0000"/>
                </a:solidFill>
              </a:rPr>
              <a:t>!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57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A087C4-8F4D-4928-A656-FF43C7C2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85A7598-E6F4-43DF-B4DE-4B642D8EFC63}"/>
              </a:ext>
            </a:extLst>
          </p:cNvPr>
          <p:cNvGrpSpPr/>
          <p:nvPr/>
        </p:nvGrpSpPr>
        <p:grpSpPr>
          <a:xfrm>
            <a:off x="4975694" y="4353868"/>
            <a:ext cx="731520" cy="1019520"/>
            <a:chOff x="4975694" y="4353868"/>
            <a:chExt cx="731520" cy="101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E95E4B6-7596-4658-9755-1FE02B03B6ED}"/>
                    </a:ext>
                  </a:extLst>
                </p14:cNvPr>
                <p14:cNvContentPartPr/>
                <p14:nvPr/>
              </p14:nvContentPartPr>
              <p14:xfrm>
                <a:off x="4975694" y="4353868"/>
                <a:ext cx="314640" cy="3913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E95E4B6-7596-4658-9755-1FE02B03B6E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66694" y="4345228"/>
                  <a:ext cx="332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EF7F6D2-5843-49AF-A59C-5A833D172E21}"/>
                    </a:ext>
                  </a:extLst>
                </p14:cNvPr>
                <p14:cNvContentPartPr/>
                <p14:nvPr/>
              </p14:nvContentPartPr>
              <p14:xfrm>
                <a:off x="5169734" y="4673188"/>
                <a:ext cx="537480" cy="7002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EF7F6D2-5843-49AF-A59C-5A833D172E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0734" y="4664188"/>
                  <a:ext cx="555120" cy="717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FBB582E-57A4-44E8-BC33-4F18E60ED81A}"/>
              </a:ext>
            </a:extLst>
          </p:cNvPr>
          <p:cNvSpPr txBox="1"/>
          <p:nvPr/>
        </p:nvSpPr>
        <p:spPr>
          <a:xfrm>
            <a:off x="5247341" y="5373388"/>
            <a:ext cx="3717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원하는 위치에 </a:t>
            </a:r>
            <a:r>
              <a:rPr lang="en-US" altLang="ko-KR" sz="2800" dirty="0"/>
              <a:t>Spawn  </a:t>
            </a:r>
            <a:r>
              <a:rPr lang="ko-KR" altLang="en-US" sz="2800" dirty="0"/>
              <a:t>삽입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2794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76</Words>
  <Application>Microsoft Office PowerPoint</Application>
  <PresentationFormat>와이드스크린</PresentationFormat>
  <Paragraphs>10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Spawn이 없다면서 저장이 안될 때 해결 방법 (다음 2슬라이드)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김주호</dc:creator>
  <cp:lastModifiedBy>김주호</cp:lastModifiedBy>
  <cp:revision>14</cp:revision>
  <dcterms:created xsi:type="dcterms:W3CDTF">2021-05-22T06:08:03Z</dcterms:created>
  <dcterms:modified xsi:type="dcterms:W3CDTF">2021-05-22T06:21:57Z</dcterms:modified>
</cp:coreProperties>
</file>